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7"/>
  </p:notesMasterIdLst>
  <p:sldIdLst>
    <p:sldId id="304" r:id="rId2"/>
    <p:sldId id="289" r:id="rId3"/>
    <p:sldId id="305" r:id="rId4"/>
    <p:sldId id="308" r:id="rId5"/>
    <p:sldId id="301" r:id="rId6"/>
    <p:sldId id="302" r:id="rId7"/>
    <p:sldId id="300" r:id="rId8"/>
    <p:sldId id="312" r:id="rId9"/>
    <p:sldId id="314" r:id="rId10"/>
    <p:sldId id="320" r:id="rId11"/>
    <p:sldId id="326" r:id="rId12"/>
    <p:sldId id="329" r:id="rId13"/>
    <p:sldId id="334" r:id="rId14"/>
    <p:sldId id="298" r:id="rId15"/>
    <p:sldId id="339" r:id="rId16"/>
    <p:sldId id="344" r:id="rId17"/>
    <p:sldId id="368" r:id="rId18"/>
    <p:sldId id="374" r:id="rId19"/>
    <p:sldId id="380" r:id="rId20"/>
    <p:sldId id="381" r:id="rId21"/>
    <p:sldId id="386" r:id="rId22"/>
    <p:sldId id="393" r:id="rId23"/>
    <p:sldId id="398" r:id="rId24"/>
    <p:sldId id="427" r:id="rId25"/>
    <p:sldId id="418" r:id="rId2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2A38"/>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658" autoAdjust="0"/>
    <p:restoredTop sz="94660"/>
  </p:normalViewPr>
  <p:slideViewPr>
    <p:cSldViewPr snapToGrid="0">
      <p:cViewPr varScale="1">
        <p:scale>
          <a:sx n="103" d="100"/>
          <a:sy n="103" d="100"/>
        </p:scale>
        <p:origin x="176" y="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FF223E-C04F-2046-A5BF-DBEF9475F49A}" type="datetimeFigureOut">
              <a:rPr lang="en-RU" smtClean="0"/>
              <a:t>13.11.2022</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4CD82D-5F8F-7642-8296-334F1620CBAE}" type="slidenum">
              <a:rPr lang="en-RU" smtClean="0"/>
              <a:t>‹#›</a:t>
            </a:fld>
            <a:endParaRPr lang="en-RU"/>
          </a:p>
        </p:txBody>
      </p:sp>
    </p:spTree>
    <p:extLst>
      <p:ext uri="{BB962C8B-B14F-4D97-AF65-F5344CB8AC3E}">
        <p14:creationId xmlns:p14="http://schemas.microsoft.com/office/powerpoint/2010/main" val="391922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Титульный лист">
    <p:spTree>
      <p:nvGrpSpPr>
        <p:cNvPr id="1" name=""/>
        <p:cNvGrpSpPr/>
        <p:nvPr/>
      </p:nvGrpSpPr>
      <p:grpSpPr>
        <a:xfrm>
          <a:off x="0" y="0"/>
          <a:ext cx="0" cy="0"/>
          <a:chOff x="0" y="0"/>
          <a:chExt cx="0" cy="0"/>
        </a:xfrm>
      </p:grpSpPr>
      <p:sp>
        <p:nvSpPr>
          <p:cNvPr id="22" name="Текст 21">
            <a:extLst>
              <a:ext uri="{FF2B5EF4-FFF2-40B4-BE49-F238E27FC236}">
                <a16:creationId xmlns:a16="http://schemas.microsoft.com/office/drawing/2014/main" id="{A7E59506-23B8-CB4B-B6E1-01926815F6ED}"/>
              </a:ext>
            </a:extLst>
          </p:cNvPr>
          <p:cNvSpPr>
            <a:spLocks noGrp="1"/>
          </p:cNvSpPr>
          <p:nvPr>
            <p:ph type="body" sz="quarter" idx="11" hasCustomPrompt="1"/>
          </p:nvPr>
        </p:nvSpPr>
        <p:spPr>
          <a:xfrm>
            <a:off x="544425" y="5017168"/>
            <a:ext cx="4941887" cy="332072"/>
          </a:xfrm>
          <a:prstGeom prst="rect">
            <a:avLst/>
          </a:prstGeom>
        </p:spPr>
        <p:txBody>
          <a:bodyPr/>
          <a:lstStyle>
            <a:lvl1pPr marL="0" indent="0">
              <a:buNone/>
              <a:defRPr sz="1600" baseline="0">
                <a:latin typeface="+mn-lt"/>
              </a:defRPr>
            </a:lvl1pPr>
            <a:lvl2pPr>
              <a:defRPr sz="1800">
                <a:latin typeface="Proxima Nova Light" panose="02000506030000020004" pitchFamily="2" charset="0"/>
              </a:defRPr>
            </a:lvl2pPr>
            <a:lvl3pPr>
              <a:defRPr sz="1800">
                <a:latin typeface="Proxima Nova Light" panose="02000506030000020004" pitchFamily="2" charset="0"/>
              </a:defRPr>
            </a:lvl3pPr>
            <a:lvl4pPr>
              <a:defRPr sz="1800">
                <a:latin typeface="Proxima Nova Light" panose="02000506030000020004" pitchFamily="2" charset="0"/>
              </a:defRPr>
            </a:lvl4pPr>
            <a:lvl5pPr>
              <a:defRPr sz="1800">
                <a:latin typeface="Proxima Nova Light" panose="02000506030000020004" pitchFamily="2" charset="0"/>
              </a:defRPr>
            </a:lvl5pPr>
          </a:lstStyle>
          <a:p>
            <a:pPr lvl="0"/>
            <a:r>
              <a:rPr lang="ru-RU" dirty="0"/>
              <a:t>Имя Фамилия</a:t>
            </a:r>
          </a:p>
        </p:txBody>
      </p:sp>
      <p:sp>
        <p:nvSpPr>
          <p:cNvPr id="23" name="Текст 21">
            <a:extLst>
              <a:ext uri="{FF2B5EF4-FFF2-40B4-BE49-F238E27FC236}">
                <a16:creationId xmlns:a16="http://schemas.microsoft.com/office/drawing/2014/main" id="{66CF4B95-F143-724F-8317-E4CC3AE87AB1}"/>
              </a:ext>
            </a:extLst>
          </p:cNvPr>
          <p:cNvSpPr>
            <a:spLocks noGrp="1"/>
          </p:cNvSpPr>
          <p:nvPr>
            <p:ph type="body" sz="quarter" idx="12" hasCustomPrompt="1"/>
          </p:nvPr>
        </p:nvSpPr>
        <p:spPr>
          <a:xfrm>
            <a:off x="544424" y="5369560"/>
            <a:ext cx="4941887" cy="626314"/>
          </a:xfrm>
          <a:prstGeom prst="rect">
            <a:avLst/>
          </a:prstGeom>
        </p:spPr>
        <p:txBody>
          <a:bodyPr/>
          <a:lstStyle>
            <a:lvl1pPr marL="0" indent="0">
              <a:buNone/>
              <a:defRPr sz="1600">
                <a:latin typeface="+mn-lt"/>
              </a:defRPr>
            </a:lvl1pPr>
            <a:lvl2pPr>
              <a:defRPr sz="1800">
                <a:latin typeface="Proxima Nova Light" panose="02000506030000020004" pitchFamily="2" charset="0"/>
              </a:defRPr>
            </a:lvl2pPr>
            <a:lvl3pPr>
              <a:defRPr sz="1800">
                <a:latin typeface="Proxima Nova Light" panose="02000506030000020004" pitchFamily="2" charset="0"/>
              </a:defRPr>
            </a:lvl3pPr>
            <a:lvl4pPr>
              <a:defRPr sz="1800">
                <a:latin typeface="Proxima Nova Light" panose="02000506030000020004" pitchFamily="2" charset="0"/>
              </a:defRPr>
            </a:lvl4pPr>
            <a:lvl5pPr>
              <a:defRPr sz="1800">
                <a:latin typeface="Proxima Nova Light" panose="02000506030000020004" pitchFamily="2" charset="0"/>
              </a:defRPr>
            </a:lvl5pPr>
          </a:lstStyle>
          <a:p>
            <a:pPr lvl="0"/>
            <a:r>
              <a:rPr lang="ru-RU" dirty="0"/>
              <a:t>Должность</a:t>
            </a:r>
          </a:p>
        </p:txBody>
      </p:sp>
      <p:sp>
        <p:nvSpPr>
          <p:cNvPr id="20" name="Текст 19">
            <a:extLst>
              <a:ext uri="{FF2B5EF4-FFF2-40B4-BE49-F238E27FC236}">
                <a16:creationId xmlns:a16="http://schemas.microsoft.com/office/drawing/2014/main" id="{026323EB-CB20-F940-B194-DF913FF6C0A7}"/>
              </a:ext>
            </a:extLst>
          </p:cNvPr>
          <p:cNvSpPr>
            <a:spLocks noGrp="1"/>
          </p:cNvSpPr>
          <p:nvPr>
            <p:ph type="body" sz="quarter" idx="10" hasCustomPrompt="1"/>
          </p:nvPr>
        </p:nvSpPr>
        <p:spPr>
          <a:xfrm>
            <a:off x="544424" y="3305868"/>
            <a:ext cx="8245475" cy="1631605"/>
          </a:xfrm>
          <a:prstGeom prst="rect">
            <a:avLst/>
          </a:prstGeom>
        </p:spPr>
        <p:txBody>
          <a:bodyPr/>
          <a:lstStyle>
            <a:lvl1pPr marL="0" indent="0">
              <a:buNone/>
              <a:defRPr sz="5200" baseline="0">
                <a:latin typeface="+mn-lt"/>
              </a:defRPr>
            </a:lvl1pPr>
          </a:lstStyle>
          <a:p>
            <a:pPr lvl="0"/>
            <a:r>
              <a:rPr lang="ru-RU" dirty="0"/>
              <a:t>Название</a:t>
            </a:r>
          </a:p>
        </p:txBody>
      </p:sp>
      <p:pic>
        <p:nvPicPr>
          <p:cNvPr id="7" name="Рисунок 213" descr="Рисунок 213">
            <a:extLst>
              <a:ext uri="{FF2B5EF4-FFF2-40B4-BE49-F238E27FC236}">
                <a16:creationId xmlns:a16="http://schemas.microsoft.com/office/drawing/2014/main" id="{DC68529A-8A83-B04F-B9A8-7E5A0431F669}"/>
              </a:ext>
            </a:extLst>
          </p:cNvPr>
          <p:cNvPicPr>
            <a:picLocks noChangeAspect="1"/>
          </p:cNvPicPr>
          <p:nvPr/>
        </p:nvPicPr>
        <p:blipFill>
          <a:blip r:embed="rId2"/>
          <a:srcRect t="63472" r="82814"/>
          <a:stretch>
            <a:fillRect/>
          </a:stretch>
        </p:blipFill>
        <p:spPr>
          <a:xfrm>
            <a:off x="5486312" y="4920746"/>
            <a:ext cx="950811" cy="2079158"/>
          </a:xfrm>
          <a:prstGeom prst="rect">
            <a:avLst/>
          </a:prstGeom>
          <a:ln w="12700">
            <a:miter lim="400000"/>
          </a:ln>
        </p:spPr>
      </p:pic>
      <p:pic>
        <p:nvPicPr>
          <p:cNvPr id="18" name="Рисунок 720" descr="Рисунок 720">
            <a:extLst>
              <a:ext uri="{FF2B5EF4-FFF2-40B4-BE49-F238E27FC236}">
                <a16:creationId xmlns:a16="http://schemas.microsoft.com/office/drawing/2014/main" id="{DEA648B1-C859-D94A-A6A1-43602DAEAA71}"/>
              </a:ext>
            </a:extLst>
          </p:cNvPr>
          <p:cNvPicPr>
            <a:picLocks noChangeAspect="1"/>
          </p:cNvPicPr>
          <p:nvPr/>
        </p:nvPicPr>
        <p:blipFill>
          <a:blip r:embed="rId3"/>
          <a:srcRect l="6718" t="1" r="38529" b="65080"/>
          <a:stretch>
            <a:fillRect/>
          </a:stretch>
        </p:blipFill>
        <p:spPr>
          <a:xfrm>
            <a:off x="9152238" y="4937473"/>
            <a:ext cx="3039763" cy="1920528"/>
          </a:xfrm>
          <a:prstGeom prst="rect">
            <a:avLst/>
          </a:prstGeom>
          <a:ln w="12700">
            <a:miter lim="400000"/>
          </a:ln>
        </p:spPr>
      </p:pic>
      <p:pic>
        <p:nvPicPr>
          <p:cNvPr id="3" name="Picture 2">
            <a:extLst>
              <a:ext uri="{FF2B5EF4-FFF2-40B4-BE49-F238E27FC236}">
                <a16:creationId xmlns:a16="http://schemas.microsoft.com/office/drawing/2014/main" id="{FA081BE7-21AF-374F-99B5-6AC706A08C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1670" y="-241611"/>
            <a:ext cx="7620000" cy="4140200"/>
          </a:xfrm>
          <a:prstGeom prst="rect">
            <a:avLst/>
          </a:prstGeom>
          <a:ln>
            <a:noFill/>
          </a:ln>
        </p:spPr>
      </p:pic>
    </p:spTree>
    <p:extLst>
      <p:ext uri="{BB962C8B-B14F-4D97-AF65-F5344CB8AC3E}">
        <p14:creationId xmlns:p14="http://schemas.microsoft.com/office/powerpoint/2010/main" val="72486513"/>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Слайд №5 Контакты">
    <p:spTree>
      <p:nvGrpSpPr>
        <p:cNvPr id="1" name=""/>
        <p:cNvGrpSpPr/>
        <p:nvPr/>
      </p:nvGrpSpPr>
      <p:grpSpPr>
        <a:xfrm>
          <a:off x="0" y="0"/>
          <a:ext cx="0" cy="0"/>
          <a:chOff x="0" y="0"/>
          <a:chExt cx="0" cy="0"/>
        </a:xfrm>
      </p:grpSpPr>
      <p:sp>
        <p:nvSpPr>
          <p:cNvPr id="19" name="Текст 14">
            <a:extLst>
              <a:ext uri="{FF2B5EF4-FFF2-40B4-BE49-F238E27FC236}">
                <a16:creationId xmlns:a16="http://schemas.microsoft.com/office/drawing/2014/main" id="{30D97CAA-EBAD-C949-9EBD-D89013F143A9}"/>
              </a:ext>
            </a:extLst>
          </p:cNvPr>
          <p:cNvSpPr>
            <a:spLocks noGrp="1"/>
          </p:cNvSpPr>
          <p:nvPr>
            <p:ph type="body" sz="quarter" idx="15" hasCustomPrompt="1"/>
          </p:nvPr>
        </p:nvSpPr>
        <p:spPr>
          <a:xfrm>
            <a:off x="2181011" y="3020191"/>
            <a:ext cx="4043620" cy="395288"/>
          </a:xfrm>
          <a:prstGeom prst="rect">
            <a:avLst/>
          </a:prstGeom>
        </p:spPr>
        <p:txBody>
          <a:bodyPr>
            <a:normAutofit/>
          </a:bodyPr>
          <a:lstStyle>
            <a:lvl1pPr marL="0" indent="0">
              <a:buNone/>
              <a:defRPr sz="2000">
                <a:latin typeface="Proxima Nova Light" panose="02000506030000020004" pitchFamily="2" charset="0"/>
              </a:defRPr>
            </a:lvl1pPr>
          </a:lstStyle>
          <a:p>
            <a:r>
              <a:rPr lang="en-US" dirty="0"/>
              <a:t>@</a:t>
            </a:r>
            <a:r>
              <a:rPr lang="en-US" dirty="0" err="1"/>
              <a:t>mail.ru</a:t>
            </a:r>
            <a:endParaRPr lang="ru-RU" dirty="0"/>
          </a:p>
        </p:txBody>
      </p:sp>
      <p:sp>
        <p:nvSpPr>
          <p:cNvPr id="21" name="Текст 14">
            <a:extLst>
              <a:ext uri="{FF2B5EF4-FFF2-40B4-BE49-F238E27FC236}">
                <a16:creationId xmlns:a16="http://schemas.microsoft.com/office/drawing/2014/main" id="{502AF755-FD50-9D44-900A-E3019CE2444F}"/>
              </a:ext>
            </a:extLst>
          </p:cNvPr>
          <p:cNvSpPr>
            <a:spLocks noGrp="1"/>
          </p:cNvSpPr>
          <p:nvPr>
            <p:ph type="body" sz="quarter" idx="16" hasCustomPrompt="1"/>
          </p:nvPr>
        </p:nvSpPr>
        <p:spPr>
          <a:xfrm>
            <a:off x="2181011" y="4305763"/>
            <a:ext cx="4043620" cy="395288"/>
          </a:xfrm>
          <a:prstGeom prst="rect">
            <a:avLst/>
          </a:prstGeom>
        </p:spPr>
        <p:txBody>
          <a:bodyPr>
            <a:normAutofit/>
          </a:bodyPr>
          <a:lstStyle>
            <a:lvl1pPr marL="0" indent="0">
              <a:buNone/>
              <a:defRPr sz="2000">
                <a:latin typeface="Proxima Nova Light" panose="02000506030000020004" pitchFamily="2" charset="0"/>
              </a:defRPr>
            </a:lvl1pPr>
          </a:lstStyle>
          <a:p>
            <a:r>
              <a:rPr lang="en-US" dirty="0"/>
              <a:t>https://</a:t>
            </a:r>
            <a:endParaRPr lang="ru-RU" dirty="0"/>
          </a:p>
        </p:txBody>
      </p:sp>
      <p:sp>
        <p:nvSpPr>
          <p:cNvPr id="15" name="Текст 14">
            <a:extLst>
              <a:ext uri="{FF2B5EF4-FFF2-40B4-BE49-F238E27FC236}">
                <a16:creationId xmlns:a16="http://schemas.microsoft.com/office/drawing/2014/main" id="{E6F1457C-E0C7-8143-A77B-3EB838789EFF}"/>
              </a:ext>
            </a:extLst>
          </p:cNvPr>
          <p:cNvSpPr>
            <a:spLocks noGrp="1"/>
          </p:cNvSpPr>
          <p:nvPr>
            <p:ph type="body" sz="quarter" idx="14" hasCustomPrompt="1"/>
          </p:nvPr>
        </p:nvSpPr>
        <p:spPr>
          <a:xfrm>
            <a:off x="2181011" y="1736525"/>
            <a:ext cx="4043620" cy="395288"/>
          </a:xfrm>
          <a:prstGeom prst="rect">
            <a:avLst/>
          </a:prstGeom>
        </p:spPr>
        <p:txBody>
          <a:bodyPr>
            <a:normAutofit/>
          </a:bodyPr>
          <a:lstStyle>
            <a:lvl1pPr marL="0" indent="0">
              <a:buNone/>
              <a:defRPr sz="2000">
                <a:latin typeface="Proxima Nova Light" panose="02000506030000020004" pitchFamily="2" charset="0"/>
              </a:defRPr>
            </a:lvl1pPr>
          </a:lstStyle>
          <a:p>
            <a:r>
              <a:rPr lang="en-US" dirty="0"/>
              <a:t>+7 111 111 11 11</a:t>
            </a:r>
            <a:endParaRPr lang="ru-RU" dirty="0"/>
          </a:p>
        </p:txBody>
      </p:sp>
      <p:pic>
        <p:nvPicPr>
          <p:cNvPr id="3" name="Рисунок 2">
            <a:extLst>
              <a:ext uri="{FF2B5EF4-FFF2-40B4-BE49-F238E27FC236}">
                <a16:creationId xmlns:a16="http://schemas.microsoft.com/office/drawing/2014/main" id="{F5184F45-7EA4-CA47-BA98-2FD31F964F45}"/>
              </a:ext>
            </a:extLst>
          </p:cNvPr>
          <p:cNvPicPr>
            <a:picLocks noChangeAspect="1"/>
          </p:cNvPicPr>
          <p:nvPr/>
        </p:nvPicPr>
        <p:blipFill>
          <a:blip r:embed="rId2"/>
          <a:stretch>
            <a:fillRect/>
          </a:stretch>
        </p:blipFill>
        <p:spPr>
          <a:xfrm>
            <a:off x="1120775" y="1525062"/>
            <a:ext cx="774700" cy="774700"/>
          </a:xfrm>
          <a:prstGeom prst="rect">
            <a:avLst/>
          </a:prstGeom>
        </p:spPr>
      </p:pic>
      <p:pic>
        <p:nvPicPr>
          <p:cNvPr id="9" name="Рисунок 43" descr="Рисунок 43">
            <a:extLst>
              <a:ext uri="{FF2B5EF4-FFF2-40B4-BE49-F238E27FC236}">
                <a16:creationId xmlns:a16="http://schemas.microsoft.com/office/drawing/2014/main" id="{31DA519A-B518-FF4B-8FB1-2672058A68F0}"/>
              </a:ext>
            </a:extLst>
          </p:cNvPr>
          <p:cNvPicPr>
            <a:picLocks noChangeAspect="1"/>
          </p:cNvPicPr>
          <p:nvPr/>
        </p:nvPicPr>
        <p:blipFill>
          <a:blip r:embed="rId3"/>
          <a:srcRect l="38098" t="6809" r="46928" b="78012"/>
          <a:stretch>
            <a:fillRect/>
          </a:stretch>
        </p:blipFill>
        <p:spPr>
          <a:xfrm>
            <a:off x="-3259" y="279216"/>
            <a:ext cx="770023" cy="773296"/>
          </a:xfrm>
          <a:prstGeom prst="rect">
            <a:avLst/>
          </a:prstGeom>
          <a:ln w="12700">
            <a:miter lim="400000"/>
          </a:ln>
        </p:spPr>
      </p:pic>
      <p:sp>
        <p:nvSpPr>
          <p:cNvPr id="24" name="Текст 23">
            <a:extLst>
              <a:ext uri="{FF2B5EF4-FFF2-40B4-BE49-F238E27FC236}">
                <a16:creationId xmlns:a16="http://schemas.microsoft.com/office/drawing/2014/main" id="{60BF5461-0F78-B34F-9480-B7D10E9C0A51}"/>
              </a:ext>
            </a:extLst>
          </p:cNvPr>
          <p:cNvSpPr>
            <a:spLocks noGrp="1"/>
          </p:cNvSpPr>
          <p:nvPr>
            <p:ph type="body" sz="quarter" idx="13" hasCustomPrompt="1"/>
          </p:nvPr>
        </p:nvSpPr>
        <p:spPr>
          <a:xfrm>
            <a:off x="1120775" y="355493"/>
            <a:ext cx="9726295" cy="823913"/>
          </a:xfrm>
          <a:prstGeom prst="rect">
            <a:avLst/>
          </a:prstGeom>
        </p:spPr>
        <p:txBody>
          <a:bodyPr>
            <a:normAutofit/>
          </a:bodyPr>
          <a:lstStyle>
            <a:lvl1pPr marL="0" indent="0">
              <a:buNone/>
              <a:defRPr sz="4000">
                <a:latin typeface="Proxima Nova Light" panose="02000506030000020004" pitchFamily="2" charset="0"/>
              </a:defRPr>
            </a:lvl1pPr>
          </a:lstStyle>
          <a:p>
            <a:pPr lvl="0"/>
            <a:r>
              <a:rPr lang="ru-RU" dirty="0"/>
              <a:t>Контакты</a:t>
            </a:r>
          </a:p>
        </p:txBody>
      </p:sp>
      <p:pic>
        <p:nvPicPr>
          <p:cNvPr id="5" name="Рисунок 4">
            <a:extLst>
              <a:ext uri="{FF2B5EF4-FFF2-40B4-BE49-F238E27FC236}">
                <a16:creationId xmlns:a16="http://schemas.microsoft.com/office/drawing/2014/main" id="{F12C87B6-FAF6-344B-BA44-C207656E26A3}"/>
              </a:ext>
            </a:extLst>
          </p:cNvPr>
          <p:cNvPicPr>
            <a:picLocks noChangeAspect="1"/>
          </p:cNvPicPr>
          <p:nvPr/>
        </p:nvPicPr>
        <p:blipFill>
          <a:blip r:embed="rId4"/>
          <a:stretch>
            <a:fillRect/>
          </a:stretch>
        </p:blipFill>
        <p:spPr>
          <a:xfrm>
            <a:off x="1120775" y="2820321"/>
            <a:ext cx="774700" cy="774700"/>
          </a:xfrm>
          <a:prstGeom prst="rect">
            <a:avLst/>
          </a:prstGeom>
        </p:spPr>
      </p:pic>
      <p:pic>
        <p:nvPicPr>
          <p:cNvPr id="13" name="Рисунок 12">
            <a:extLst>
              <a:ext uri="{FF2B5EF4-FFF2-40B4-BE49-F238E27FC236}">
                <a16:creationId xmlns:a16="http://schemas.microsoft.com/office/drawing/2014/main" id="{E7557913-73B7-2249-8CD3-665660B2EB54}"/>
              </a:ext>
            </a:extLst>
          </p:cNvPr>
          <p:cNvPicPr>
            <a:picLocks noChangeAspect="1"/>
          </p:cNvPicPr>
          <p:nvPr/>
        </p:nvPicPr>
        <p:blipFill>
          <a:blip r:embed="rId5"/>
          <a:stretch>
            <a:fillRect/>
          </a:stretch>
        </p:blipFill>
        <p:spPr>
          <a:xfrm>
            <a:off x="1120775" y="4115580"/>
            <a:ext cx="774700" cy="774700"/>
          </a:xfrm>
          <a:prstGeom prst="rect">
            <a:avLst/>
          </a:prstGeom>
        </p:spPr>
      </p:pic>
      <p:sp>
        <p:nvSpPr>
          <p:cNvPr id="10" name="Объект 11">
            <a:extLst>
              <a:ext uri="{FF2B5EF4-FFF2-40B4-BE49-F238E27FC236}">
                <a16:creationId xmlns:a16="http://schemas.microsoft.com/office/drawing/2014/main" id="{FA009FB2-6AB9-6145-8D54-98CC88D82A97}"/>
              </a:ext>
            </a:extLst>
          </p:cNvPr>
          <p:cNvSpPr>
            <a:spLocks noGrp="1"/>
          </p:cNvSpPr>
          <p:nvPr>
            <p:ph sz="quarter" idx="12"/>
          </p:nvPr>
        </p:nvSpPr>
        <p:spPr>
          <a:xfrm>
            <a:off x="8305206" y="1534611"/>
            <a:ext cx="2541864" cy="2517272"/>
          </a:xfrm>
          <a:prstGeom prst="rect">
            <a:avLst/>
          </a:prstGeom>
        </p:spPr>
        <p:txBody>
          <a:bodyPr>
            <a:normAutofit/>
          </a:bodyPr>
          <a:lstStyle>
            <a:lvl1pPr marL="0" indent="0">
              <a:buNone/>
              <a:defRPr sz="4000">
                <a:solidFill>
                  <a:schemeClr val="bg1"/>
                </a:solidFill>
                <a:latin typeface="Proxima Nova Light" panose="02000506030000020004" pitchFamily="2" charset="0"/>
              </a:defRPr>
            </a:lvl1pPr>
          </a:lstStyle>
          <a:p>
            <a:pPr lvl="0"/>
            <a:r>
              <a:rPr lang="ru-RU"/>
              <a:t>Образец текста</a:t>
            </a:r>
          </a:p>
        </p:txBody>
      </p:sp>
      <p:sp>
        <p:nvSpPr>
          <p:cNvPr id="11" name="Текст 21">
            <a:extLst>
              <a:ext uri="{FF2B5EF4-FFF2-40B4-BE49-F238E27FC236}">
                <a16:creationId xmlns:a16="http://schemas.microsoft.com/office/drawing/2014/main" id="{4CDF883F-54CC-5F47-8E5F-F6CD09B12DE8}"/>
              </a:ext>
            </a:extLst>
          </p:cNvPr>
          <p:cNvSpPr>
            <a:spLocks noGrp="1"/>
          </p:cNvSpPr>
          <p:nvPr>
            <p:ph type="body" sz="quarter" idx="11" hasCustomPrompt="1"/>
          </p:nvPr>
        </p:nvSpPr>
        <p:spPr>
          <a:xfrm>
            <a:off x="8305206" y="4273407"/>
            <a:ext cx="2541864" cy="567904"/>
          </a:xfrm>
          <a:prstGeom prst="rect">
            <a:avLst/>
          </a:prstGeom>
        </p:spPr>
        <p:txBody>
          <a:bodyPr/>
          <a:lstStyle>
            <a:lvl1pPr marL="0" indent="0">
              <a:buNone/>
              <a:defRPr sz="1600" baseline="0">
                <a:latin typeface="Proxima Nova Light" panose="02000506030000020004" pitchFamily="2" charset="0"/>
              </a:defRPr>
            </a:lvl1pPr>
            <a:lvl2pPr>
              <a:defRPr sz="1800">
                <a:latin typeface="Proxima Nova Light" panose="02000506030000020004" pitchFamily="2" charset="0"/>
              </a:defRPr>
            </a:lvl2pPr>
            <a:lvl3pPr>
              <a:defRPr sz="1800">
                <a:latin typeface="Proxima Nova Light" panose="02000506030000020004" pitchFamily="2" charset="0"/>
              </a:defRPr>
            </a:lvl3pPr>
            <a:lvl4pPr>
              <a:defRPr sz="1800">
                <a:latin typeface="Proxima Nova Light" panose="02000506030000020004" pitchFamily="2" charset="0"/>
              </a:defRPr>
            </a:lvl4pPr>
            <a:lvl5pPr>
              <a:defRPr sz="1800">
                <a:latin typeface="Proxima Nova Light" panose="02000506030000020004" pitchFamily="2" charset="0"/>
              </a:defRPr>
            </a:lvl5pPr>
          </a:lstStyle>
          <a:p>
            <a:pPr lvl="0"/>
            <a:r>
              <a:rPr lang="ru-RU" dirty="0"/>
              <a:t>Имя Фамилия</a:t>
            </a:r>
          </a:p>
        </p:txBody>
      </p:sp>
      <p:pic>
        <p:nvPicPr>
          <p:cNvPr id="12" name="Рисунок 2" descr="Рисунок 2">
            <a:extLst>
              <a:ext uri="{FF2B5EF4-FFF2-40B4-BE49-F238E27FC236}">
                <a16:creationId xmlns:a16="http://schemas.microsoft.com/office/drawing/2014/main" id="{26DFB7BA-4C8A-E84C-A935-5DE2E6337328}"/>
              </a:ext>
            </a:extLst>
          </p:cNvPr>
          <p:cNvPicPr>
            <a:picLocks noChangeAspect="1"/>
          </p:cNvPicPr>
          <p:nvPr/>
        </p:nvPicPr>
        <p:blipFill>
          <a:blip r:embed="rId6"/>
          <a:srcRect t="24338" b="26524"/>
          <a:stretch>
            <a:fillRect/>
          </a:stretch>
        </p:blipFill>
        <p:spPr>
          <a:xfrm>
            <a:off x="8538594" y="5062836"/>
            <a:ext cx="3653406" cy="1795164"/>
          </a:xfrm>
          <a:prstGeom prst="rect">
            <a:avLst/>
          </a:prstGeom>
          <a:ln w="12700">
            <a:miter lim="400000"/>
          </a:ln>
        </p:spPr>
      </p:pic>
    </p:spTree>
    <p:extLst>
      <p:ext uri="{BB962C8B-B14F-4D97-AF65-F5344CB8AC3E}">
        <p14:creationId xmlns:p14="http://schemas.microsoft.com/office/powerpoint/2010/main" val="2165256272"/>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Слайд № 6.1 Отбивка вертикальная">
    <p:spTree>
      <p:nvGrpSpPr>
        <p:cNvPr id="1" name=""/>
        <p:cNvGrpSpPr/>
        <p:nvPr/>
      </p:nvGrpSpPr>
      <p:grpSpPr>
        <a:xfrm>
          <a:off x="0" y="0"/>
          <a:ext cx="0" cy="0"/>
          <a:chOff x="0" y="0"/>
          <a:chExt cx="0" cy="0"/>
        </a:xfrm>
      </p:grpSpPr>
      <p:sp>
        <p:nvSpPr>
          <p:cNvPr id="5" name="Прямоугольник 9">
            <a:extLst>
              <a:ext uri="{FF2B5EF4-FFF2-40B4-BE49-F238E27FC236}">
                <a16:creationId xmlns:a16="http://schemas.microsoft.com/office/drawing/2014/main" id="{9CEB2BC1-7D5D-2542-8DFB-60B972919C74}"/>
              </a:ext>
            </a:extLst>
          </p:cNvPr>
          <p:cNvSpPr/>
          <p:nvPr/>
        </p:nvSpPr>
        <p:spPr>
          <a:xfrm>
            <a:off x="6096000" y="-19821"/>
            <a:ext cx="6096000" cy="6877821"/>
          </a:xfrm>
          <a:prstGeom prst="rect">
            <a:avLst/>
          </a:prstGeom>
          <a:solidFill>
            <a:srgbClr val="FB2A38"/>
          </a:solidFill>
          <a:ln w="12700">
            <a:miter lim="400000"/>
          </a:ln>
        </p:spPr>
        <p:txBody>
          <a:bodyPr lIns="45719" rIns="45719" anchor="ctr"/>
          <a:lstStyle/>
          <a:p>
            <a:pPr algn="ctr">
              <a:defRPr>
                <a:solidFill>
                  <a:schemeClr val="accent5">
                    <a:hueOff val="-10800000"/>
                    <a:satOff val="-100001"/>
                  </a:schemeClr>
                </a:solidFill>
              </a:defRPr>
            </a:pPr>
            <a:endParaRPr/>
          </a:p>
        </p:txBody>
      </p:sp>
      <p:sp>
        <p:nvSpPr>
          <p:cNvPr id="12" name="Объект 11">
            <a:extLst>
              <a:ext uri="{FF2B5EF4-FFF2-40B4-BE49-F238E27FC236}">
                <a16:creationId xmlns:a16="http://schemas.microsoft.com/office/drawing/2014/main" id="{A66FA0BD-76B7-6549-B906-F70F69DBBEAD}"/>
              </a:ext>
            </a:extLst>
          </p:cNvPr>
          <p:cNvSpPr>
            <a:spLocks noGrp="1"/>
          </p:cNvSpPr>
          <p:nvPr>
            <p:ph sz="quarter" idx="10" hasCustomPrompt="1"/>
          </p:nvPr>
        </p:nvSpPr>
        <p:spPr>
          <a:xfrm>
            <a:off x="6700838" y="4400550"/>
            <a:ext cx="4957762" cy="2128838"/>
          </a:xfrm>
          <a:prstGeom prst="rect">
            <a:avLst/>
          </a:prstGeom>
        </p:spPr>
        <p:txBody>
          <a:bodyPr>
            <a:normAutofit/>
          </a:bodyPr>
          <a:lstStyle>
            <a:lvl1pPr marL="0" indent="0">
              <a:buNone/>
              <a:defRPr sz="4000">
                <a:solidFill>
                  <a:schemeClr val="bg1"/>
                </a:solidFill>
                <a:latin typeface="Proxima Nova Light" panose="02000506030000020004" pitchFamily="2" charset="0"/>
              </a:defRPr>
            </a:lvl1pPr>
          </a:lstStyle>
          <a:p>
            <a:pPr lvl="0"/>
            <a:r>
              <a:rPr lang="ru-RU" dirty="0"/>
              <a:t>Название раздела</a:t>
            </a:r>
          </a:p>
        </p:txBody>
      </p:sp>
      <p:pic>
        <p:nvPicPr>
          <p:cNvPr id="6" name="Рисунок 212" descr="Рисунок 212">
            <a:extLst>
              <a:ext uri="{FF2B5EF4-FFF2-40B4-BE49-F238E27FC236}">
                <a16:creationId xmlns:a16="http://schemas.microsoft.com/office/drawing/2014/main" id="{7E738904-3DA2-3C4F-852F-C616D160DC7E}"/>
              </a:ext>
            </a:extLst>
          </p:cNvPr>
          <p:cNvPicPr>
            <a:picLocks noChangeAspect="1"/>
          </p:cNvPicPr>
          <p:nvPr/>
        </p:nvPicPr>
        <p:blipFill>
          <a:blip r:embed="rId2"/>
          <a:srcRect t="63472" r="34431"/>
          <a:stretch>
            <a:fillRect/>
          </a:stretch>
        </p:blipFill>
        <p:spPr>
          <a:xfrm>
            <a:off x="8564468" y="-29277"/>
            <a:ext cx="3627532" cy="2079157"/>
          </a:xfrm>
          <a:prstGeom prst="rect">
            <a:avLst/>
          </a:prstGeom>
          <a:ln w="12700">
            <a:miter lim="400000"/>
          </a:ln>
        </p:spPr>
      </p:pic>
      <p:pic>
        <p:nvPicPr>
          <p:cNvPr id="7" name="Рисунок 213" descr="Рисунок 213">
            <a:extLst>
              <a:ext uri="{FF2B5EF4-FFF2-40B4-BE49-F238E27FC236}">
                <a16:creationId xmlns:a16="http://schemas.microsoft.com/office/drawing/2014/main" id="{DC68529A-8A83-B04F-B9A8-7E5A0431F669}"/>
              </a:ext>
            </a:extLst>
          </p:cNvPr>
          <p:cNvPicPr>
            <a:picLocks noChangeAspect="1"/>
          </p:cNvPicPr>
          <p:nvPr/>
        </p:nvPicPr>
        <p:blipFill>
          <a:blip r:embed="rId2"/>
          <a:srcRect t="63472" r="82814"/>
          <a:stretch>
            <a:fillRect/>
          </a:stretch>
        </p:blipFill>
        <p:spPr>
          <a:xfrm>
            <a:off x="5486312" y="4920746"/>
            <a:ext cx="950811" cy="2079158"/>
          </a:xfrm>
          <a:prstGeom prst="rect">
            <a:avLst/>
          </a:prstGeom>
          <a:ln w="12700">
            <a:miter lim="400000"/>
          </a:ln>
        </p:spPr>
      </p:pic>
      <p:sp>
        <p:nvSpPr>
          <p:cNvPr id="8" name="Объект 11">
            <a:extLst>
              <a:ext uri="{FF2B5EF4-FFF2-40B4-BE49-F238E27FC236}">
                <a16:creationId xmlns:a16="http://schemas.microsoft.com/office/drawing/2014/main" id="{53AC3A50-E340-EF4D-83DC-9FFFA7844570}"/>
              </a:ext>
            </a:extLst>
          </p:cNvPr>
          <p:cNvSpPr>
            <a:spLocks noGrp="1"/>
          </p:cNvSpPr>
          <p:nvPr>
            <p:ph sz="quarter" idx="12"/>
          </p:nvPr>
        </p:nvSpPr>
        <p:spPr>
          <a:xfrm>
            <a:off x="0" y="3622"/>
            <a:ext cx="6095999" cy="6877821"/>
          </a:xfrm>
          <a:prstGeom prst="rect">
            <a:avLst/>
          </a:prstGeom>
        </p:spPr>
        <p:txBody>
          <a:bodyPr>
            <a:normAutofit/>
          </a:bodyPr>
          <a:lstStyle>
            <a:lvl1pPr marL="0" indent="0">
              <a:buNone/>
              <a:defRPr sz="4000">
                <a:solidFill>
                  <a:schemeClr val="bg1"/>
                </a:solidFill>
                <a:latin typeface="Proxima Nova Light" panose="02000506030000020004" pitchFamily="2" charset="0"/>
              </a:defRPr>
            </a:lvl1pPr>
          </a:lstStyle>
          <a:p>
            <a:pPr lvl="0"/>
            <a:r>
              <a:rPr lang="ru-RU"/>
              <a:t>Образец текста</a:t>
            </a:r>
          </a:p>
        </p:txBody>
      </p:sp>
    </p:spTree>
    <p:extLst>
      <p:ext uri="{BB962C8B-B14F-4D97-AF65-F5344CB8AC3E}">
        <p14:creationId xmlns:p14="http://schemas.microsoft.com/office/powerpoint/2010/main" val="2205723364"/>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Пустой слайд">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7122144"/>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Слайд №1.1 Стандартный">
    <p:spTree>
      <p:nvGrpSpPr>
        <p:cNvPr id="1" name=""/>
        <p:cNvGrpSpPr/>
        <p:nvPr/>
      </p:nvGrpSpPr>
      <p:grpSpPr>
        <a:xfrm>
          <a:off x="0" y="0"/>
          <a:ext cx="0" cy="0"/>
          <a:chOff x="0" y="0"/>
          <a:chExt cx="0" cy="0"/>
        </a:xfrm>
      </p:grpSpPr>
      <p:pic>
        <p:nvPicPr>
          <p:cNvPr id="9" name="Рисунок 43" descr="Рисунок 43">
            <a:extLst>
              <a:ext uri="{FF2B5EF4-FFF2-40B4-BE49-F238E27FC236}">
                <a16:creationId xmlns:a16="http://schemas.microsoft.com/office/drawing/2014/main" id="{31DA519A-B518-FF4B-8FB1-2672058A68F0}"/>
              </a:ext>
            </a:extLst>
          </p:cNvPr>
          <p:cNvPicPr>
            <a:picLocks noChangeAspect="1"/>
          </p:cNvPicPr>
          <p:nvPr/>
        </p:nvPicPr>
        <p:blipFill>
          <a:blip r:embed="rId2"/>
          <a:srcRect l="38098" t="6809" r="46928" b="78012"/>
          <a:stretch>
            <a:fillRect/>
          </a:stretch>
        </p:blipFill>
        <p:spPr>
          <a:xfrm>
            <a:off x="-3259" y="279216"/>
            <a:ext cx="770023" cy="773296"/>
          </a:xfrm>
          <a:prstGeom prst="rect">
            <a:avLst/>
          </a:prstGeom>
          <a:ln w="12700">
            <a:miter lim="400000"/>
          </a:ln>
        </p:spPr>
      </p:pic>
      <p:sp>
        <p:nvSpPr>
          <p:cNvPr id="11" name="Прямая соединительная линия 18">
            <a:extLst>
              <a:ext uri="{FF2B5EF4-FFF2-40B4-BE49-F238E27FC236}">
                <a16:creationId xmlns:a16="http://schemas.microsoft.com/office/drawing/2014/main" id="{6655DCFB-54F9-1F4D-96B4-E509247A14C2}"/>
              </a:ext>
            </a:extLst>
          </p:cNvPr>
          <p:cNvSpPr/>
          <p:nvPr/>
        </p:nvSpPr>
        <p:spPr>
          <a:xfrm>
            <a:off x="1121333" y="1544596"/>
            <a:ext cx="3420001" cy="0"/>
          </a:xfrm>
          <a:prstGeom prst="line">
            <a:avLst/>
          </a:prstGeom>
          <a:noFill/>
          <a:ln w="76200" cap="flat">
            <a:solidFill>
              <a:srgbClr val="FB2A38"/>
            </a:solidFill>
            <a:prstDash val="solid"/>
            <a:miter lim="800000"/>
          </a:ln>
          <a:effectLst/>
        </p:spPr>
        <p:txBody>
          <a:bodyPr wrap="square" lIns="45719" tIns="45719" rIns="45719" bIns="45719" numCol="1" anchor="t">
            <a:noAutofit/>
          </a:bodyPr>
          <a:lstStyle/>
          <a:p>
            <a:endParaRPr/>
          </a:p>
        </p:txBody>
      </p:sp>
      <p:sp>
        <p:nvSpPr>
          <p:cNvPr id="24" name="Текст 23">
            <a:extLst>
              <a:ext uri="{FF2B5EF4-FFF2-40B4-BE49-F238E27FC236}">
                <a16:creationId xmlns:a16="http://schemas.microsoft.com/office/drawing/2014/main" id="{60BF5461-0F78-B34F-9480-B7D10E9C0A51}"/>
              </a:ext>
            </a:extLst>
          </p:cNvPr>
          <p:cNvSpPr>
            <a:spLocks noGrp="1"/>
          </p:cNvSpPr>
          <p:nvPr>
            <p:ph type="body" sz="quarter" idx="13" hasCustomPrompt="1"/>
          </p:nvPr>
        </p:nvSpPr>
        <p:spPr>
          <a:xfrm>
            <a:off x="1120775" y="355493"/>
            <a:ext cx="9726295" cy="823913"/>
          </a:xfrm>
          <a:prstGeom prst="rect">
            <a:avLst/>
          </a:prstGeom>
        </p:spPr>
        <p:txBody>
          <a:bodyPr>
            <a:normAutofit/>
          </a:bodyPr>
          <a:lstStyle>
            <a:lvl1pPr marL="0" indent="0">
              <a:buNone/>
              <a:defRPr sz="4000">
                <a:latin typeface="+mn-lt"/>
              </a:defRPr>
            </a:lvl1pPr>
          </a:lstStyle>
          <a:p>
            <a:pPr lvl="0"/>
            <a:r>
              <a:rPr lang="ru-RU" dirty="0"/>
              <a:t>Заголовок</a:t>
            </a:r>
          </a:p>
        </p:txBody>
      </p:sp>
      <p:sp>
        <p:nvSpPr>
          <p:cNvPr id="7" name="Объект 11">
            <a:extLst>
              <a:ext uri="{FF2B5EF4-FFF2-40B4-BE49-F238E27FC236}">
                <a16:creationId xmlns:a16="http://schemas.microsoft.com/office/drawing/2014/main" id="{5B8E3B77-36E6-BF4C-8FCD-B9B192F46F07}"/>
              </a:ext>
            </a:extLst>
          </p:cNvPr>
          <p:cNvSpPr>
            <a:spLocks noGrp="1"/>
          </p:cNvSpPr>
          <p:nvPr>
            <p:ph sz="quarter" idx="14" hasCustomPrompt="1"/>
          </p:nvPr>
        </p:nvSpPr>
        <p:spPr>
          <a:xfrm>
            <a:off x="1120775" y="1795249"/>
            <a:ext cx="9826858" cy="3959438"/>
          </a:xfrm>
          <a:prstGeom prst="rect">
            <a:avLst/>
          </a:prstGeom>
        </p:spPr>
        <p:txBody>
          <a:bodyPr>
            <a:normAutofit/>
          </a:bodyPr>
          <a:lstStyle>
            <a:lvl1pPr marL="0" indent="0">
              <a:buNone/>
              <a:defRPr sz="2000" baseline="0">
                <a:solidFill>
                  <a:schemeClr val="tx1"/>
                </a:solidFill>
                <a:latin typeface="Proxima Nova Light" panose="02000506030000020004" pitchFamily="2" charset="0"/>
              </a:defRPr>
            </a:lvl1pPr>
          </a:lstStyle>
          <a:p>
            <a:pPr marL="0" marR="0" lvl="0" indent="0" algn="l" defTabSz="914400" rtl="0" eaLnBrk="1" fontAlgn="auto" latinLnBrk="0" hangingPunct="1">
              <a:lnSpc>
                <a:spcPct val="90000"/>
              </a:lnSpc>
              <a:spcBef>
                <a:spcPts val="1000"/>
              </a:spcBef>
              <a:spcAft>
                <a:spcPts val="0"/>
              </a:spcAft>
              <a:buClrTx/>
              <a:buSzPct val="100000"/>
              <a:buFont typeface="Arial"/>
              <a:buNone/>
              <a:tabLst/>
              <a:defRPr/>
            </a:pPr>
            <a:r>
              <a:rPr lang="ru-RU" dirty="0"/>
              <a:t>Текст</a:t>
            </a:r>
          </a:p>
        </p:txBody>
      </p:sp>
      <p:sp>
        <p:nvSpPr>
          <p:cNvPr id="10" name="Текст 9">
            <a:extLst>
              <a:ext uri="{FF2B5EF4-FFF2-40B4-BE49-F238E27FC236}">
                <a16:creationId xmlns:a16="http://schemas.microsoft.com/office/drawing/2014/main" id="{80F41BEF-94A2-9C4C-B439-19D1A93B3101}"/>
              </a:ext>
            </a:extLst>
          </p:cNvPr>
          <p:cNvSpPr>
            <a:spLocks noGrp="1"/>
          </p:cNvSpPr>
          <p:nvPr>
            <p:ph type="body" sz="quarter" idx="15" hasCustomPrompt="1"/>
          </p:nvPr>
        </p:nvSpPr>
        <p:spPr>
          <a:xfrm>
            <a:off x="1119188" y="5715000"/>
            <a:ext cx="9761537" cy="457200"/>
          </a:xfrm>
          <a:prstGeom prst="rect">
            <a:avLst/>
          </a:prstGeom>
        </p:spPr>
        <p:txBody>
          <a:bodyPr/>
          <a:lstStyle>
            <a:lvl1pPr marL="0" marR="0" indent="0" algn="l" defTabSz="914400" rtl="0" eaLnBrk="1" fontAlgn="auto" latinLnBrk="0" hangingPunct="1">
              <a:lnSpc>
                <a:spcPct val="90000"/>
              </a:lnSpc>
              <a:spcBef>
                <a:spcPts val="1200"/>
              </a:spcBef>
              <a:spcAft>
                <a:spcPts val="0"/>
              </a:spcAft>
              <a:buClrTx/>
              <a:buSzPct val="30000"/>
              <a:buFont typeface="Arial"/>
              <a:buNone/>
              <a:tabLst/>
              <a:defRPr sz="1600" baseline="0">
                <a:latin typeface="Proxima Nova Regular"/>
                <a:sym typeface="Proxima Nova Regular"/>
              </a:defRPr>
            </a:lvl1pPr>
          </a:lstStyle>
          <a:p>
            <a:pPr marL="0" indent="0" hangingPunct="1">
              <a:buNone/>
            </a:pPr>
            <a:r>
              <a:rPr lang="ru-RU" sz="2000" dirty="0"/>
              <a:t>Описание изображения, диаграммы, графика, формулы и т.п.</a:t>
            </a:r>
          </a:p>
        </p:txBody>
      </p:sp>
    </p:spTree>
    <p:extLst>
      <p:ext uri="{BB962C8B-B14F-4D97-AF65-F5344CB8AC3E}">
        <p14:creationId xmlns:p14="http://schemas.microsoft.com/office/powerpoint/2010/main" val="337759302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Слайд №1.2 Стандартный с подзаголовком">
    <p:spTree>
      <p:nvGrpSpPr>
        <p:cNvPr id="1" name=""/>
        <p:cNvGrpSpPr/>
        <p:nvPr/>
      </p:nvGrpSpPr>
      <p:grpSpPr>
        <a:xfrm>
          <a:off x="0" y="0"/>
          <a:ext cx="0" cy="0"/>
          <a:chOff x="0" y="0"/>
          <a:chExt cx="0" cy="0"/>
        </a:xfrm>
      </p:grpSpPr>
      <p:sp>
        <p:nvSpPr>
          <p:cNvPr id="20" name="Текст 19">
            <a:extLst>
              <a:ext uri="{FF2B5EF4-FFF2-40B4-BE49-F238E27FC236}">
                <a16:creationId xmlns:a16="http://schemas.microsoft.com/office/drawing/2014/main" id="{80D60D4D-D411-C448-8B2F-73273B7412AF}"/>
              </a:ext>
            </a:extLst>
          </p:cNvPr>
          <p:cNvSpPr>
            <a:spLocks noGrp="1"/>
          </p:cNvSpPr>
          <p:nvPr>
            <p:ph type="body" sz="quarter" idx="11" hasCustomPrompt="1"/>
          </p:nvPr>
        </p:nvSpPr>
        <p:spPr>
          <a:xfrm>
            <a:off x="1120775" y="1784350"/>
            <a:ext cx="5816920" cy="1235684"/>
          </a:xfrm>
          <a:prstGeom prst="rect">
            <a:avLst/>
          </a:prstGeom>
        </p:spPr>
        <p:txBody>
          <a:bodyPr/>
          <a:lstStyle>
            <a:lvl1pPr marL="0" indent="0">
              <a:buNone/>
              <a:defRPr>
                <a:latin typeface="Proxima Nova Light" panose="02000506030000020004" pitchFamily="2" charset="0"/>
              </a:defRPr>
            </a:lvl1pPr>
          </a:lstStyle>
          <a:p>
            <a:pPr lvl="0"/>
            <a:r>
              <a:rPr lang="ru-RU" dirty="0"/>
              <a:t>Текст</a:t>
            </a:r>
          </a:p>
        </p:txBody>
      </p:sp>
      <p:pic>
        <p:nvPicPr>
          <p:cNvPr id="9" name="Рисунок 43" descr="Рисунок 43">
            <a:extLst>
              <a:ext uri="{FF2B5EF4-FFF2-40B4-BE49-F238E27FC236}">
                <a16:creationId xmlns:a16="http://schemas.microsoft.com/office/drawing/2014/main" id="{31DA519A-B518-FF4B-8FB1-2672058A68F0}"/>
              </a:ext>
            </a:extLst>
          </p:cNvPr>
          <p:cNvPicPr>
            <a:picLocks noChangeAspect="1"/>
          </p:cNvPicPr>
          <p:nvPr/>
        </p:nvPicPr>
        <p:blipFill>
          <a:blip r:embed="rId2"/>
          <a:srcRect l="38098" t="6809" r="46928" b="78012"/>
          <a:stretch>
            <a:fillRect/>
          </a:stretch>
        </p:blipFill>
        <p:spPr>
          <a:xfrm>
            <a:off x="-3259" y="279216"/>
            <a:ext cx="770023" cy="773296"/>
          </a:xfrm>
          <a:prstGeom prst="rect">
            <a:avLst/>
          </a:prstGeom>
          <a:ln w="12700">
            <a:miter lim="400000"/>
          </a:ln>
        </p:spPr>
      </p:pic>
      <p:sp>
        <p:nvSpPr>
          <p:cNvPr id="11" name="Прямая соединительная линия 18">
            <a:extLst>
              <a:ext uri="{FF2B5EF4-FFF2-40B4-BE49-F238E27FC236}">
                <a16:creationId xmlns:a16="http://schemas.microsoft.com/office/drawing/2014/main" id="{6655DCFB-54F9-1F4D-96B4-E509247A14C2}"/>
              </a:ext>
            </a:extLst>
          </p:cNvPr>
          <p:cNvSpPr/>
          <p:nvPr/>
        </p:nvSpPr>
        <p:spPr>
          <a:xfrm>
            <a:off x="1121333" y="1544596"/>
            <a:ext cx="3420001" cy="0"/>
          </a:xfrm>
          <a:prstGeom prst="line">
            <a:avLst/>
          </a:prstGeom>
          <a:noFill/>
          <a:ln w="76200" cap="flat">
            <a:solidFill>
              <a:srgbClr val="FB2A38"/>
            </a:solidFill>
            <a:prstDash val="solid"/>
            <a:miter lim="800000"/>
          </a:ln>
          <a:effectLst/>
        </p:spPr>
        <p:txBody>
          <a:bodyPr wrap="square" lIns="45719" tIns="45719" rIns="45719" bIns="45719" numCol="1" anchor="t">
            <a:noAutofit/>
          </a:bodyPr>
          <a:lstStyle/>
          <a:p>
            <a:endParaRPr/>
          </a:p>
        </p:txBody>
      </p:sp>
      <p:sp>
        <p:nvSpPr>
          <p:cNvPr id="24" name="Текст 23">
            <a:extLst>
              <a:ext uri="{FF2B5EF4-FFF2-40B4-BE49-F238E27FC236}">
                <a16:creationId xmlns:a16="http://schemas.microsoft.com/office/drawing/2014/main" id="{60BF5461-0F78-B34F-9480-B7D10E9C0A51}"/>
              </a:ext>
            </a:extLst>
          </p:cNvPr>
          <p:cNvSpPr>
            <a:spLocks noGrp="1"/>
          </p:cNvSpPr>
          <p:nvPr>
            <p:ph type="body" sz="quarter" idx="13" hasCustomPrompt="1"/>
          </p:nvPr>
        </p:nvSpPr>
        <p:spPr>
          <a:xfrm>
            <a:off x="1120775" y="355493"/>
            <a:ext cx="9726295" cy="823913"/>
          </a:xfrm>
          <a:prstGeom prst="rect">
            <a:avLst/>
          </a:prstGeom>
        </p:spPr>
        <p:txBody>
          <a:bodyPr>
            <a:normAutofit/>
          </a:bodyPr>
          <a:lstStyle>
            <a:lvl1pPr marL="0" indent="0">
              <a:buNone/>
              <a:defRPr sz="4000">
                <a:latin typeface="Proxima Nova Light" panose="02000506030000020004" pitchFamily="2" charset="0"/>
              </a:defRPr>
            </a:lvl1pPr>
          </a:lstStyle>
          <a:p>
            <a:pPr lvl="0"/>
            <a:r>
              <a:rPr lang="ru-RU" dirty="0"/>
              <a:t>Заголовок</a:t>
            </a:r>
          </a:p>
        </p:txBody>
      </p:sp>
      <p:sp>
        <p:nvSpPr>
          <p:cNvPr id="7" name="Объект 11">
            <a:extLst>
              <a:ext uri="{FF2B5EF4-FFF2-40B4-BE49-F238E27FC236}">
                <a16:creationId xmlns:a16="http://schemas.microsoft.com/office/drawing/2014/main" id="{5B8E3B77-36E6-BF4C-8FCD-B9B192F46F07}"/>
              </a:ext>
            </a:extLst>
          </p:cNvPr>
          <p:cNvSpPr>
            <a:spLocks noGrp="1"/>
          </p:cNvSpPr>
          <p:nvPr>
            <p:ph sz="quarter" idx="14" hasCustomPrompt="1"/>
          </p:nvPr>
        </p:nvSpPr>
        <p:spPr>
          <a:xfrm>
            <a:off x="1120775" y="3129100"/>
            <a:ext cx="9826858" cy="2625586"/>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Tx/>
              <a:buSzPct val="100000"/>
              <a:buFont typeface="Arial"/>
              <a:buNone/>
              <a:tabLst/>
              <a:defRPr sz="2000" baseline="0">
                <a:solidFill>
                  <a:schemeClr val="bg1"/>
                </a:solidFill>
                <a:latin typeface="Proxima Nova Light" panose="02000506030000020004" pitchFamily="2" charset="0"/>
              </a:defRPr>
            </a:lvl1pPr>
          </a:lstStyle>
          <a:p>
            <a:pPr marL="0" marR="0" lvl="0" indent="0" algn="l" defTabSz="914400" rtl="0" eaLnBrk="1" fontAlgn="auto" latinLnBrk="0" hangingPunct="1">
              <a:lnSpc>
                <a:spcPct val="90000"/>
              </a:lnSpc>
              <a:spcBef>
                <a:spcPts val="1000"/>
              </a:spcBef>
              <a:spcAft>
                <a:spcPts val="0"/>
              </a:spcAft>
              <a:buClrTx/>
              <a:buSzPct val="100000"/>
              <a:buFont typeface="Arial"/>
              <a:buNone/>
              <a:tabLst/>
              <a:defRPr/>
            </a:pPr>
            <a:r>
              <a:rPr kumimoji="0" lang="ru-RU" sz="2800" b="0" i="0" u="none" strike="noStrike" kern="0" cap="none" spc="0" normalizeH="0" baseline="0" noProof="0" dirty="0">
                <a:ln>
                  <a:noFill/>
                </a:ln>
                <a:solidFill>
                  <a:srgbClr val="323332"/>
                </a:solidFill>
                <a:effectLst/>
                <a:uLnTx/>
                <a:uFillTx/>
                <a:latin typeface="Proxima Nova Regular"/>
                <a:sym typeface="Proxima Nova Regular"/>
              </a:rPr>
              <a:t>Текст</a:t>
            </a:r>
            <a:endParaRPr lang="ru-RU" dirty="0"/>
          </a:p>
        </p:txBody>
      </p:sp>
      <p:sp>
        <p:nvSpPr>
          <p:cNvPr id="8" name="Текст 9">
            <a:extLst>
              <a:ext uri="{FF2B5EF4-FFF2-40B4-BE49-F238E27FC236}">
                <a16:creationId xmlns:a16="http://schemas.microsoft.com/office/drawing/2014/main" id="{C03CF996-D30A-1D42-8548-99ACDDB0D9A7}"/>
              </a:ext>
            </a:extLst>
          </p:cNvPr>
          <p:cNvSpPr>
            <a:spLocks noGrp="1"/>
          </p:cNvSpPr>
          <p:nvPr>
            <p:ph type="body" sz="quarter" idx="15" hasCustomPrompt="1"/>
          </p:nvPr>
        </p:nvSpPr>
        <p:spPr>
          <a:xfrm>
            <a:off x="1119188" y="5715000"/>
            <a:ext cx="9761537" cy="457200"/>
          </a:xfrm>
          <a:prstGeom prst="rect">
            <a:avLst/>
          </a:prstGeom>
        </p:spPr>
        <p:txBody>
          <a:bodyPr/>
          <a:lstStyle>
            <a:lvl1pPr marL="0" marR="0" indent="0" algn="l" defTabSz="914400" rtl="0" eaLnBrk="1" fontAlgn="auto" latinLnBrk="0" hangingPunct="1">
              <a:lnSpc>
                <a:spcPct val="90000"/>
              </a:lnSpc>
              <a:spcBef>
                <a:spcPts val="1200"/>
              </a:spcBef>
              <a:spcAft>
                <a:spcPts val="0"/>
              </a:spcAft>
              <a:buClrTx/>
              <a:buSzPct val="30000"/>
              <a:buFont typeface="Arial"/>
              <a:buNone/>
              <a:tabLst/>
              <a:defRPr sz="1600" baseline="0">
                <a:latin typeface="Proxima Nova Regular"/>
                <a:sym typeface="Proxima Nova Regular"/>
              </a:defRPr>
            </a:lvl1pPr>
          </a:lstStyle>
          <a:p>
            <a:pPr marL="0" indent="0" hangingPunct="1">
              <a:buNone/>
            </a:pPr>
            <a:r>
              <a:rPr lang="ru-RU" sz="2000" dirty="0"/>
              <a:t>Описание изображения, диаграммы, графика, формулы и т.п.</a:t>
            </a:r>
          </a:p>
        </p:txBody>
      </p:sp>
    </p:spTree>
    <p:extLst>
      <p:ext uri="{BB962C8B-B14F-4D97-AF65-F5344CB8AC3E}">
        <p14:creationId xmlns:p14="http://schemas.microsoft.com/office/powerpoint/2010/main" val="70059104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Слайд №2.1 Разворот справа">
    <p:spTree>
      <p:nvGrpSpPr>
        <p:cNvPr id="1" name=""/>
        <p:cNvGrpSpPr/>
        <p:nvPr/>
      </p:nvGrpSpPr>
      <p:grpSpPr>
        <a:xfrm>
          <a:off x="0" y="0"/>
          <a:ext cx="0" cy="0"/>
          <a:chOff x="0" y="0"/>
          <a:chExt cx="0" cy="0"/>
        </a:xfrm>
      </p:grpSpPr>
      <p:sp>
        <p:nvSpPr>
          <p:cNvPr id="12" name="Прямоугольник 11">
            <a:extLst>
              <a:ext uri="{FF2B5EF4-FFF2-40B4-BE49-F238E27FC236}">
                <a16:creationId xmlns:a16="http://schemas.microsoft.com/office/drawing/2014/main" id="{C4BDEDDB-9E1D-0E48-9D8E-9F1DB026A3C1}"/>
              </a:ext>
            </a:extLst>
          </p:cNvPr>
          <p:cNvSpPr/>
          <p:nvPr/>
        </p:nvSpPr>
        <p:spPr>
          <a:xfrm>
            <a:off x="1120776" y="1752695"/>
            <a:ext cx="4176251" cy="4218738"/>
          </a:xfrm>
          <a:prstGeom prst="rect">
            <a:avLst/>
          </a:prstGeom>
          <a:solidFill>
            <a:srgbClr val="FB2A38"/>
          </a:solidFill>
          <a:ln w="12700" cap="flat">
            <a:solidFill>
              <a:srgbClr val="FB2A38"/>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dirty="0">
              <a:ln>
                <a:noFill/>
              </a:ln>
              <a:solidFill>
                <a:srgbClr val="323332"/>
              </a:solidFill>
              <a:effectLst/>
              <a:uFillTx/>
              <a:latin typeface="+mj-lt"/>
              <a:ea typeface="+mj-ea"/>
              <a:cs typeface="+mj-cs"/>
              <a:sym typeface="Calibri"/>
            </a:endParaRPr>
          </a:p>
        </p:txBody>
      </p:sp>
      <p:sp>
        <p:nvSpPr>
          <p:cNvPr id="11" name="Объект 11">
            <a:extLst>
              <a:ext uri="{FF2B5EF4-FFF2-40B4-BE49-F238E27FC236}">
                <a16:creationId xmlns:a16="http://schemas.microsoft.com/office/drawing/2014/main" id="{503C01EF-4C9F-0049-8732-4978984EC8CE}"/>
              </a:ext>
            </a:extLst>
          </p:cNvPr>
          <p:cNvSpPr>
            <a:spLocks noGrp="1"/>
          </p:cNvSpPr>
          <p:nvPr>
            <p:ph sz="quarter" idx="12" hasCustomPrompt="1"/>
          </p:nvPr>
        </p:nvSpPr>
        <p:spPr>
          <a:xfrm>
            <a:off x="1120775" y="1765428"/>
            <a:ext cx="4176252" cy="4223819"/>
          </a:xfrm>
          <a:prstGeom prst="rect">
            <a:avLst/>
          </a:prstGeom>
        </p:spPr>
        <p:txBody>
          <a:bodyPr>
            <a:normAutofit/>
          </a:bodyPr>
          <a:lstStyle>
            <a:lvl1pPr marL="0" indent="0">
              <a:buNone/>
              <a:defRPr sz="3800" baseline="0">
                <a:solidFill>
                  <a:schemeClr val="bg1"/>
                </a:solidFill>
                <a:latin typeface="Proxima Nova Light" panose="02000506030000020004" pitchFamily="2" charset="0"/>
              </a:defRPr>
            </a:lvl1pPr>
          </a:lstStyle>
          <a:p>
            <a:pPr lvl="0"/>
            <a:r>
              <a:rPr lang="ru-RU" dirty="0"/>
              <a:t>Текст</a:t>
            </a:r>
          </a:p>
        </p:txBody>
      </p:sp>
      <p:sp>
        <p:nvSpPr>
          <p:cNvPr id="16" name="Текст 15">
            <a:extLst>
              <a:ext uri="{FF2B5EF4-FFF2-40B4-BE49-F238E27FC236}">
                <a16:creationId xmlns:a16="http://schemas.microsoft.com/office/drawing/2014/main" id="{318E567E-A732-364A-8441-645D28D77198}"/>
              </a:ext>
            </a:extLst>
          </p:cNvPr>
          <p:cNvSpPr>
            <a:spLocks noGrp="1"/>
          </p:cNvSpPr>
          <p:nvPr>
            <p:ph type="body" sz="quarter" idx="14" hasCustomPrompt="1"/>
          </p:nvPr>
        </p:nvSpPr>
        <p:spPr>
          <a:xfrm>
            <a:off x="5595938" y="1998663"/>
            <a:ext cx="4616542" cy="377754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atin typeface="Proxima Nova Light" panose="02000506030000020004"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Текст</a:t>
            </a:r>
            <a:endParaRPr lang="ru-RU" dirty="0">
              <a:latin typeface="Proxima Nova Regular"/>
              <a:ea typeface="Proxima Nova Regular"/>
              <a:cs typeface="Proxima Nova Regular"/>
              <a:sym typeface="Proxima Nova Regular"/>
            </a:endParaRPr>
          </a:p>
        </p:txBody>
      </p:sp>
      <p:pic>
        <p:nvPicPr>
          <p:cNvPr id="9" name="Рисунок 43" descr="Рисунок 43">
            <a:extLst>
              <a:ext uri="{FF2B5EF4-FFF2-40B4-BE49-F238E27FC236}">
                <a16:creationId xmlns:a16="http://schemas.microsoft.com/office/drawing/2014/main" id="{31DA519A-B518-FF4B-8FB1-2672058A68F0}"/>
              </a:ext>
            </a:extLst>
          </p:cNvPr>
          <p:cNvPicPr>
            <a:picLocks noChangeAspect="1"/>
          </p:cNvPicPr>
          <p:nvPr/>
        </p:nvPicPr>
        <p:blipFill>
          <a:blip r:embed="rId2"/>
          <a:srcRect l="38098" t="6809" r="46928" b="78012"/>
          <a:stretch>
            <a:fillRect/>
          </a:stretch>
        </p:blipFill>
        <p:spPr>
          <a:xfrm>
            <a:off x="-3259" y="279216"/>
            <a:ext cx="770023" cy="773296"/>
          </a:xfrm>
          <a:prstGeom prst="rect">
            <a:avLst/>
          </a:prstGeom>
          <a:ln w="12700">
            <a:miter lim="400000"/>
          </a:ln>
        </p:spPr>
      </p:pic>
      <p:sp>
        <p:nvSpPr>
          <p:cNvPr id="24" name="Текст 23">
            <a:extLst>
              <a:ext uri="{FF2B5EF4-FFF2-40B4-BE49-F238E27FC236}">
                <a16:creationId xmlns:a16="http://schemas.microsoft.com/office/drawing/2014/main" id="{60BF5461-0F78-B34F-9480-B7D10E9C0A51}"/>
              </a:ext>
            </a:extLst>
          </p:cNvPr>
          <p:cNvSpPr>
            <a:spLocks noGrp="1"/>
          </p:cNvSpPr>
          <p:nvPr>
            <p:ph type="body" sz="quarter" idx="13" hasCustomPrompt="1"/>
          </p:nvPr>
        </p:nvSpPr>
        <p:spPr>
          <a:xfrm>
            <a:off x="1120775" y="355493"/>
            <a:ext cx="9726295" cy="823913"/>
          </a:xfrm>
          <a:prstGeom prst="rect">
            <a:avLst/>
          </a:prstGeom>
        </p:spPr>
        <p:txBody>
          <a:bodyPr>
            <a:normAutofit/>
          </a:bodyPr>
          <a:lstStyle>
            <a:lvl1pPr marL="0" indent="0">
              <a:buNone/>
              <a:defRPr sz="4000">
                <a:latin typeface="Proxima Nova Light" panose="02000506030000020004" pitchFamily="2" charset="0"/>
              </a:defRPr>
            </a:lvl1pPr>
          </a:lstStyle>
          <a:p>
            <a:pPr lvl="0"/>
            <a:r>
              <a:rPr lang="ru-RU" dirty="0"/>
              <a:t>Заголовок</a:t>
            </a:r>
          </a:p>
        </p:txBody>
      </p:sp>
      <p:cxnSp>
        <p:nvCxnSpPr>
          <p:cNvPr id="3" name="Прямая соединительная линия 2">
            <a:extLst>
              <a:ext uri="{FF2B5EF4-FFF2-40B4-BE49-F238E27FC236}">
                <a16:creationId xmlns:a16="http://schemas.microsoft.com/office/drawing/2014/main" id="{3CC8232A-0F0B-3444-B9A1-3729C833E1D3}"/>
              </a:ext>
            </a:extLst>
          </p:cNvPr>
          <p:cNvCxnSpPr>
            <a:cxnSpLocks/>
          </p:cNvCxnSpPr>
          <p:nvPr/>
        </p:nvCxnSpPr>
        <p:spPr>
          <a:xfrm flipV="1">
            <a:off x="1120775" y="1752695"/>
            <a:ext cx="9796232" cy="1270"/>
          </a:xfrm>
          <a:prstGeom prst="line">
            <a:avLst/>
          </a:prstGeom>
          <a:ln w="34925">
            <a:solidFill>
              <a:srgbClr val="FB2A38"/>
            </a:solidFill>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a:extLst>
              <a:ext uri="{FF2B5EF4-FFF2-40B4-BE49-F238E27FC236}">
                <a16:creationId xmlns:a16="http://schemas.microsoft.com/office/drawing/2014/main" id="{3B090912-499F-CD49-90F6-328138B67405}"/>
              </a:ext>
            </a:extLst>
          </p:cNvPr>
          <p:cNvCxnSpPr>
            <a:cxnSpLocks/>
          </p:cNvCxnSpPr>
          <p:nvPr/>
        </p:nvCxnSpPr>
        <p:spPr>
          <a:xfrm flipV="1">
            <a:off x="1120775" y="6000677"/>
            <a:ext cx="9796232" cy="1270"/>
          </a:xfrm>
          <a:prstGeom prst="line">
            <a:avLst/>
          </a:prstGeom>
          <a:ln w="34925">
            <a:solidFill>
              <a:srgbClr val="FB2A38"/>
            </a:solidFill>
          </a:ln>
        </p:spPr>
        <p:style>
          <a:lnRef idx="1">
            <a:schemeClr val="accent1"/>
          </a:lnRef>
          <a:fillRef idx="0">
            <a:schemeClr val="accent1"/>
          </a:fillRef>
          <a:effectRef idx="0">
            <a:schemeClr val="accent1"/>
          </a:effectRef>
          <a:fontRef idx="minor">
            <a:schemeClr val="tx1"/>
          </a:fontRef>
        </p:style>
      </p:cxnSp>
      <p:sp>
        <p:nvSpPr>
          <p:cNvPr id="25" name="Рисунок 28">
            <a:extLst>
              <a:ext uri="{FF2B5EF4-FFF2-40B4-BE49-F238E27FC236}">
                <a16:creationId xmlns:a16="http://schemas.microsoft.com/office/drawing/2014/main" id="{EE787F27-ECC8-6940-9B83-357132E2F778}"/>
              </a:ext>
            </a:extLst>
          </p:cNvPr>
          <p:cNvSpPr/>
          <p:nvPr/>
        </p:nvSpPr>
        <p:spPr>
          <a:xfrm>
            <a:off x="10357192" y="1765428"/>
            <a:ext cx="561827" cy="561826"/>
          </a:xfrm>
          <a:prstGeom prst="rect">
            <a:avLst/>
          </a:prstGeom>
          <a:solidFill>
            <a:srgbClr val="FC2B38"/>
          </a:solidFill>
          <a:ln w="12700" cap="flat">
            <a:noFill/>
            <a:miter lim="400000"/>
          </a:ln>
          <a:effectLst/>
        </p:spPr>
        <p:txBody>
          <a:bodyPr wrap="square" lIns="45719" tIns="45719" rIns="45719" bIns="45719" numCol="1" anchor="ctr">
            <a:noAutofit/>
          </a:bodyPr>
          <a:lstStyle/>
          <a:p>
            <a:endParaRPr/>
          </a:p>
        </p:txBody>
      </p:sp>
      <p:sp>
        <p:nvSpPr>
          <p:cNvPr id="26" name="Рисунок 30">
            <a:extLst>
              <a:ext uri="{FF2B5EF4-FFF2-40B4-BE49-F238E27FC236}">
                <a16:creationId xmlns:a16="http://schemas.microsoft.com/office/drawing/2014/main" id="{67031815-B968-3147-A938-3BEE10CF5F16}"/>
              </a:ext>
            </a:extLst>
          </p:cNvPr>
          <p:cNvSpPr/>
          <p:nvPr/>
        </p:nvSpPr>
        <p:spPr>
          <a:xfrm>
            <a:off x="10501905" y="1896521"/>
            <a:ext cx="272402" cy="27239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21600"/>
                </a:lnTo>
                <a:moveTo>
                  <a:pt x="10800" y="21600"/>
                </a:moveTo>
                <a:lnTo>
                  <a:pt x="21600" y="10800"/>
                </a:lnTo>
                <a:moveTo>
                  <a:pt x="10800" y="21600"/>
                </a:moveTo>
                <a:lnTo>
                  <a:pt x="0" y="10800"/>
                </a:lnTo>
              </a:path>
            </a:pathLst>
          </a:custGeom>
          <a:noFill/>
          <a:ln w="18184" cap="flat">
            <a:solidFill>
              <a:schemeClr val="accent5">
                <a:hueOff val="-10800000"/>
                <a:satOff val="-100001"/>
              </a:schemeClr>
            </a:solidFill>
            <a:prstDash val="solid"/>
            <a:miter lim="800000"/>
          </a:ln>
          <a:effectLst/>
        </p:spPr>
        <p:txBody>
          <a:bodyPr wrap="square" lIns="45719" tIns="45719" rIns="45719" bIns="45719" numCol="1" anchor="ctr">
            <a:noAutofit/>
          </a:bodyPr>
          <a:lstStyle/>
          <a:p>
            <a:endParaRPr/>
          </a:p>
        </p:txBody>
      </p:sp>
    </p:spTree>
    <p:extLst>
      <p:ext uri="{BB962C8B-B14F-4D97-AF65-F5344CB8AC3E}">
        <p14:creationId xmlns:p14="http://schemas.microsoft.com/office/powerpoint/2010/main" val="3541543951"/>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Слайд №2.2 Разворот слева">
    <p:spTree>
      <p:nvGrpSpPr>
        <p:cNvPr id="1" name=""/>
        <p:cNvGrpSpPr/>
        <p:nvPr/>
      </p:nvGrpSpPr>
      <p:grpSpPr>
        <a:xfrm>
          <a:off x="0" y="0"/>
          <a:ext cx="0" cy="0"/>
          <a:chOff x="0" y="0"/>
          <a:chExt cx="0" cy="0"/>
        </a:xfrm>
      </p:grpSpPr>
      <p:sp>
        <p:nvSpPr>
          <p:cNvPr id="16" name="Текст 15">
            <a:extLst>
              <a:ext uri="{FF2B5EF4-FFF2-40B4-BE49-F238E27FC236}">
                <a16:creationId xmlns:a16="http://schemas.microsoft.com/office/drawing/2014/main" id="{318E567E-A732-364A-8441-645D28D77198}"/>
              </a:ext>
            </a:extLst>
          </p:cNvPr>
          <p:cNvSpPr>
            <a:spLocks noGrp="1"/>
          </p:cNvSpPr>
          <p:nvPr>
            <p:ph type="body" sz="quarter" idx="14" hasCustomPrompt="1"/>
          </p:nvPr>
        </p:nvSpPr>
        <p:spPr>
          <a:xfrm>
            <a:off x="1120894" y="1978550"/>
            <a:ext cx="5196016" cy="3744781"/>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latin typeface="Proxima Nova Light" panose="02000506030000020004"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dirty="0"/>
              <a:t>Текст</a:t>
            </a:r>
            <a:endParaRPr lang="ru-RU" dirty="0">
              <a:latin typeface="Proxima Nova Regular"/>
              <a:ea typeface="Proxima Nova Regular"/>
              <a:cs typeface="Proxima Nova Regular"/>
              <a:sym typeface="Proxima Nova Regular"/>
            </a:endParaRPr>
          </a:p>
        </p:txBody>
      </p:sp>
      <p:pic>
        <p:nvPicPr>
          <p:cNvPr id="9" name="Рисунок 43" descr="Рисунок 43">
            <a:extLst>
              <a:ext uri="{FF2B5EF4-FFF2-40B4-BE49-F238E27FC236}">
                <a16:creationId xmlns:a16="http://schemas.microsoft.com/office/drawing/2014/main" id="{31DA519A-B518-FF4B-8FB1-2672058A68F0}"/>
              </a:ext>
            </a:extLst>
          </p:cNvPr>
          <p:cNvPicPr>
            <a:picLocks noChangeAspect="1"/>
          </p:cNvPicPr>
          <p:nvPr/>
        </p:nvPicPr>
        <p:blipFill>
          <a:blip r:embed="rId2"/>
          <a:srcRect l="38098" t="6809" r="46928" b="78012"/>
          <a:stretch>
            <a:fillRect/>
          </a:stretch>
        </p:blipFill>
        <p:spPr>
          <a:xfrm>
            <a:off x="-3259" y="279216"/>
            <a:ext cx="770023" cy="773296"/>
          </a:xfrm>
          <a:prstGeom prst="rect">
            <a:avLst/>
          </a:prstGeom>
          <a:ln w="12700">
            <a:miter lim="400000"/>
          </a:ln>
        </p:spPr>
      </p:pic>
      <p:sp>
        <p:nvSpPr>
          <p:cNvPr id="24" name="Текст 23">
            <a:extLst>
              <a:ext uri="{FF2B5EF4-FFF2-40B4-BE49-F238E27FC236}">
                <a16:creationId xmlns:a16="http://schemas.microsoft.com/office/drawing/2014/main" id="{60BF5461-0F78-B34F-9480-B7D10E9C0A51}"/>
              </a:ext>
            </a:extLst>
          </p:cNvPr>
          <p:cNvSpPr>
            <a:spLocks noGrp="1"/>
          </p:cNvSpPr>
          <p:nvPr>
            <p:ph type="body" sz="quarter" idx="13" hasCustomPrompt="1"/>
          </p:nvPr>
        </p:nvSpPr>
        <p:spPr>
          <a:xfrm>
            <a:off x="1120775" y="355493"/>
            <a:ext cx="9726295" cy="823913"/>
          </a:xfrm>
          <a:prstGeom prst="rect">
            <a:avLst/>
          </a:prstGeom>
        </p:spPr>
        <p:txBody>
          <a:bodyPr>
            <a:normAutofit/>
          </a:bodyPr>
          <a:lstStyle>
            <a:lvl1pPr marL="0" indent="0">
              <a:buNone/>
              <a:defRPr sz="4000">
                <a:latin typeface="Proxima Nova Light" panose="02000506030000020004" pitchFamily="2" charset="0"/>
              </a:defRPr>
            </a:lvl1pPr>
          </a:lstStyle>
          <a:p>
            <a:pPr lvl="0"/>
            <a:r>
              <a:rPr lang="ru-RU" dirty="0"/>
              <a:t>Заголовок</a:t>
            </a:r>
          </a:p>
        </p:txBody>
      </p:sp>
      <p:cxnSp>
        <p:nvCxnSpPr>
          <p:cNvPr id="3" name="Прямая соединительная линия 2">
            <a:extLst>
              <a:ext uri="{FF2B5EF4-FFF2-40B4-BE49-F238E27FC236}">
                <a16:creationId xmlns:a16="http://schemas.microsoft.com/office/drawing/2014/main" id="{3CC8232A-0F0B-3444-B9A1-3729C833E1D3}"/>
              </a:ext>
            </a:extLst>
          </p:cNvPr>
          <p:cNvCxnSpPr>
            <a:cxnSpLocks/>
          </p:cNvCxnSpPr>
          <p:nvPr/>
        </p:nvCxnSpPr>
        <p:spPr>
          <a:xfrm flipV="1">
            <a:off x="1120775" y="1752695"/>
            <a:ext cx="9796232" cy="1270"/>
          </a:xfrm>
          <a:prstGeom prst="line">
            <a:avLst/>
          </a:prstGeom>
          <a:ln w="34925">
            <a:solidFill>
              <a:srgbClr val="FB2A38"/>
            </a:solidFill>
          </a:ln>
        </p:spPr>
        <p:style>
          <a:lnRef idx="1">
            <a:schemeClr val="accent1"/>
          </a:lnRef>
          <a:fillRef idx="0">
            <a:schemeClr val="accent1"/>
          </a:fillRef>
          <a:effectRef idx="0">
            <a:schemeClr val="accent1"/>
          </a:effectRef>
          <a:fontRef idx="minor">
            <a:schemeClr val="tx1"/>
          </a:fontRef>
        </p:style>
      </p:cxnSp>
      <p:cxnSp>
        <p:nvCxnSpPr>
          <p:cNvPr id="17" name="Прямая соединительная линия 16">
            <a:extLst>
              <a:ext uri="{FF2B5EF4-FFF2-40B4-BE49-F238E27FC236}">
                <a16:creationId xmlns:a16="http://schemas.microsoft.com/office/drawing/2014/main" id="{3B090912-499F-CD49-90F6-328138B67405}"/>
              </a:ext>
            </a:extLst>
          </p:cNvPr>
          <p:cNvCxnSpPr>
            <a:cxnSpLocks/>
          </p:cNvCxnSpPr>
          <p:nvPr/>
        </p:nvCxnSpPr>
        <p:spPr>
          <a:xfrm flipV="1">
            <a:off x="1120775" y="6000677"/>
            <a:ext cx="9796232" cy="1270"/>
          </a:xfrm>
          <a:prstGeom prst="line">
            <a:avLst/>
          </a:prstGeom>
          <a:ln w="34925">
            <a:solidFill>
              <a:srgbClr val="FB2A38"/>
            </a:solidFill>
          </a:ln>
        </p:spPr>
        <p:style>
          <a:lnRef idx="1">
            <a:schemeClr val="accent1"/>
          </a:lnRef>
          <a:fillRef idx="0">
            <a:schemeClr val="accent1"/>
          </a:fillRef>
          <a:effectRef idx="0">
            <a:schemeClr val="accent1"/>
          </a:effectRef>
          <a:fontRef idx="minor">
            <a:schemeClr val="tx1"/>
          </a:fontRef>
        </p:style>
      </p:cxnSp>
      <p:sp>
        <p:nvSpPr>
          <p:cNvPr id="25" name="Рисунок 28">
            <a:extLst>
              <a:ext uri="{FF2B5EF4-FFF2-40B4-BE49-F238E27FC236}">
                <a16:creationId xmlns:a16="http://schemas.microsoft.com/office/drawing/2014/main" id="{EE787F27-ECC8-6940-9B83-357132E2F778}"/>
              </a:ext>
            </a:extLst>
          </p:cNvPr>
          <p:cNvSpPr/>
          <p:nvPr/>
        </p:nvSpPr>
        <p:spPr>
          <a:xfrm>
            <a:off x="10357192" y="1765428"/>
            <a:ext cx="561827" cy="561826"/>
          </a:xfrm>
          <a:prstGeom prst="rect">
            <a:avLst/>
          </a:prstGeom>
          <a:solidFill>
            <a:srgbClr val="FC2B38"/>
          </a:solidFill>
          <a:ln w="12700" cap="flat">
            <a:noFill/>
            <a:miter lim="400000"/>
          </a:ln>
          <a:effectLst/>
        </p:spPr>
        <p:txBody>
          <a:bodyPr wrap="square" lIns="45719" tIns="45719" rIns="45719" bIns="45719" numCol="1" anchor="ctr">
            <a:noAutofit/>
          </a:bodyPr>
          <a:lstStyle/>
          <a:p>
            <a:endParaRPr/>
          </a:p>
        </p:txBody>
      </p:sp>
      <p:sp>
        <p:nvSpPr>
          <p:cNvPr id="26" name="Рисунок 30">
            <a:extLst>
              <a:ext uri="{FF2B5EF4-FFF2-40B4-BE49-F238E27FC236}">
                <a16:creationId xmlns:a16="http://schemas.microsoft.com/office/drawing/2014/main" id="{67031815-B968-3147-A938-3BEE10CF5F16}"/>
              </a:ext>
            </a:extLst>
          </p:cNvPr>
          <p:cNvSpPr/>
          <p:nvPr/>
        </p:nvSpPr>
        <p:spPr>
          <a:xfrm>
            <a:off x="10501905" y="1896521"/>
            <a:ext cx="272402" cy="27239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10800" y="21600"/>
                </a:lnTo>
                <a:moveTo>
                  <a:pt x="10800" y="21600"/>
                </a:moveTo>
                <a:lnTo>
                  <a:pt x="21600" y="10800"/>
                </a:lnTo>
                <a:moveTo>
                  <a:pt x="10800" y="21600"/>
                </a:moveTo>
                <a:lnTo>
                  <a:pt x="0" y="10800"/>
                </a:lnTo>
              </a:path>
            </a:pathLst>
          </a:custGeom>
          <a:noFill/>
          <a:ln w="18184" cap="flat">
            <a:solidFill>
              <a:schemeClr val="accent5">
                <a:hueOff val="-10800000"/>
                <a:satOff val="-100001"/>
              </a:schemeClr>
            </a:solidFill>
            <a:prstDash val="solid"/>
            <a:miter lim="800000"/>
          </a:ln>
          <a:effectLst/>
        </p:spPr>
        <p:txBody>
          <a:bodyPr wrap="square" lIns="45719" tIns="45719" rIns="45719" bIns="45719" numCol="1" anchor="ctr">
            <a:noAutofit/>
          </a:bodyPr>
          <a:lstStyle/>
          <a:p>
            <a:endParaRPr/>
          </a:p>
        </p:txBody>
      </p:sp>
      <p:sp>
        <p:nvSpPr>
          <p:cNvPr id="12" name="Прямоугольник 11">
            <a:extLst>
              <a:ext uri="{FF2B5EF4-FFF2-40B4-BE49-F238E27FC236}">
                <a16:creationId xmlns:a16="http://schemas.microsoft.com/office/drawing/2014/main" id="{36E228E4-076B-C34A-8CA2-D2BEF8D08328}"/>
              </a:ext>
            </a:extLst>
          </p:cNvPr>
          <p:cNvSpPr/>
          <p:nvPr/>
        </p:nvSpPr>
        <p:spPr>
          <a:xfrm>
            <a:off x="6740756" y="1765428"/>
            <a:ext cx="4176251" cy="4218738"/>
          </a:xfrm>
          <a:prstGeom prst="rect">
            <a:avLst/>
          </a:prstGeom>
          <a:solidFill>
            <a:srgbClr val="FB2A38"/>
          </a:solidFill>
          <a:ln w="12700" cap="flat">
            <a:solidFill>
              <a:srgbClr val="FB2A38"/>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dirty="0">
              <a:ln>
                <a:noFill/>
              </a:ln>
              <a:solidFill>
                <a:srgbClr val="323332"/>
              </a:solidFill>
              <a:effectLst/>
              <a:uFillTx/>
              <a:latin typeface="+mj-lt"/>
              <a:ea typeface="+mj-ea"/>
              <a:cs typeface="+mj-cs"/>
              <a:sym typeface="Calibri"/>
            </a:endParaRPr>
          </a:p>
        </p:txBody>
      </p:sp>
      <p:sp>
        <p:nvSpPr>
          <p:cNvPr id="13" name="Объект 11">
            <a:extLst>
              <a:ext uri="{FF2B5EF4-FFF2-40B4-BE49-F238E27FC236}">
                <a16:creationId xmlns:a16="http://schemas.microsoft.com/office/drawing/2014/main" id="{89376F22-AB21-E943-B9CD-CDA46BD839B8}"/>
              </a:ext>
            </a:extLst>
          </p:cNvPr>
          <p:cNvSpPr>
            <a:spLocks noGrp="1"/>
          </p:cNvSpPr>
          <p:nvPr>
            <p:ph sz="quarter" idx="12" hasCustomPrompt="1"/>
          </p:nvPr>
        </p:nvSpPr>
        <p:spPr>
          <a:xfrm>
            <a:off x="6740755" y="1778161"/>
            <a:ext cx="4176252" cy="4223819"/>
          </a:xfrm>
          <a:prstGeom prst="rect">
            <a:avLst/>
          </a:prstGeom>
        </p:spPr>
        <p:txBody>
          <a:bodyPr>
            <a:normAutofit/>
          </a:bodyPr>
          <a:lstStyle>
            <a:lvl1pPr marL="0" indent="0">
              <a:buNone/>
              <a:defRPr sz="3800" baseline="0">
                <a:solidFill>
                  <a:schemeClr val="bg1"/>
                </a:solidFill>
                <a:latin typeface="Proxima Nova Light" panose="02000506030000020004" pitchFamily="2" charset="0"/>
              </a:defRPr>
            </a:lvl1pPr>
          </a:lstStyle>
          <a:p>
            <a:pPr lvl="0"/>
            <a:r>
              <a:rPr lang="ru-RU" dirty="0"/>
              <a:t>Текст</a:t>
            </a:r>
          </a:p>
        </p:txBody>
      </p:sp>
    </p:spTree>
    <p:extLst>
      <p:ext uri="{BB962C8B-B14F-4D97-AF65-F5344CB8AC3E}">
        <p14:creationId xmlns:p14="http://schemas.microsoft.com/office/powerpoint/2010/main" val="364487139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Слайд №3.1 Ноутбук справа">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41A4DA29-85B2-DB40-869E-CBB13916B5A9}"/>
              </a:ext>
            </a:extLst>
          </p:cNvPr>
          <p:cNvSpPr/>
          <p:nvPr/>
        </p:nvSpPr>
        <p:spPr>
          <a:xfrm>
            <a:off x="1120775" y="1966143"/>
            <a:ext cx="5039739" cy="2384854"/>
          </a:xfrm>
          <a:prstGeom prst="rect">
            <a:avLst/>
          </a:prstGeom>
          <a:solidFill>
            <a:srgbClr val="FB2A38"/>
          </a:solidFill>
          <a:ln w="12700" cap="flat">
            <a:solidFill>
              <a:srgbClr val="FB2A38"/>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dirty="0">
              <a:ln>
                <a:noFill/>
              </a:ln>
              <a:solidFill>
                <a:srgbClr val="323332"/>
              </a:solidFill>
              <a:effectLst/>
              <a:uFillTx/>
              <a:latin typeface="+mj-lt"/>
              <a:ea typeface="+mj-ea"/>
              <a:cs typeface="+mj-cs"/>
              <a:sym typeface="Calibri"/>
            </a:endParaRPr>
          </a:p>
        </p:txBody>
      </p:sp>
      <p:sp>
        <p:nvSpPr>
          <p:cNvPr id="16" name="Текст 15">
            <a:extLst>
              <a:ext uri="{FF2B5EF4-FFF2-40B4-BE49-F238E27FC236}">
                <a16:creationId xmlns:a16="http://schemas.microsoft.com/office/drawing/2014/main" id="{4345D24C-2554-BC47-8E08-DE59E1577492}"/>
              </a:ext>
            </a:extLst>
          </p:cNvPr>
          <p:cNvSpPr>
            <a:spLocks noGrp="1"/>
          </p:cNvSpPr>
          <p:nvPr>
            <p:ph type="body" sz="quarter" idx="14" hasCustomPrompt="1"/>
          </p:nvPr>
        </p:nvSpPr>
        <p:spPr>
          <a:xfrm>
            <a:off x="1587212" y="2379197"/>
            <a:ext cx="4106863" cy="1773353"/>
          </a:xfrm>
          <a:prstGeom prst="rect">
            <a:avLst/>
          </a:prstGeom>
        </p:spPr>
        <p:txBody>
          <a:bodyPr>
            <a:normAutofit/>
          </a:bodyPr>
          <a:lstStyle>
            <a:lvl1pPr marL="0" indent="0">
              <a:lnSpc>
                <a:spcPct val="100000"/>
              </a:lnSpc>
              <a:spcBef>
                <a:spcPts val="0"/>
              </a:spcBef>
              <a:buNone/>
              <a:defRPr sz="2000">
                <a:solidFill>
                  <a:schemeClr val="bg1"/>
                </a:solidFill>
                <a:latin typeface="Proxima Nova Light" panose="02000506030000020004" pitchFamily="2" charset="0"/>
              </a:defRPr>
            </a:lvl1pPr>
          </a:lstStyle>
          <a:p>
            <a:pPr lvl="0"/>
            <a:r>
              <a:rPr lang="ru-RU" dirty="0"/>
              <a:t>Текст</a:t>
            </a:r>
          </a:p>
        </p:txBody>
      </p:sp>
      <p:pic>
        <p:nvPicPr>
          <p:cNvPr id="7" name="Рисунок 43" descr="Рисунок 43">
            <a:extLst>
              <a:ext uri="{FF2B5EF4-FFF2-40B4-BE49-F238E27FC236}">
                <a16:creationId xmlns:a16="http://schemas.microsoft.com/office/drawing/2014/main" id="{97639C24-D015-0346-8CAE-64059142B6C5}"/>
              </a:ext>
            </a:extLst>
          </p:cNvPr>
          <p:cNvPicPr>
            <a:picLocks noChangeAspect="1"/>
          </p:cNvPicPr>
          <p:nvPr/>
        </p:nvPicPr>
        <p:blipFill>
          <a:blip r:embed="rId2"/>
          <a:srcRect l="38098" t="6809" r="46928" b="78012"/>
          <a:stretch>
            <a:fillRect/>
          </a:stretch>
        </p:blipFill>
        <p:spPr>
          <a:xfrm>
            <a:off x="-3259" y="279216"/>
            <a:ext cx="770023" cy="773296"/>
          </a:xfrm>
          <a:prstGeom prst="rect">
            <a:avLst/>
          </a:prstGeom>
          <a:ln w="12700">
            <a:miter lim="400000"/>
          </a:ln>
        </p:spPr>
      </p:pic>
      <p:sp>
        <p:nvSpPr>
          <p:cNvPr id="8" name="Текст 23">
            <a:extLst>
              <a:ext uri="{FF2B5EF4-FFF2-40B4-BE49-F238E27FC236}">
                <a16:creationId xmlns:a16="http://schemas.microsoft.com/office/drawing/2014/main" id="{08BDE1E8-1845-D148-9887-255775D2B490}"/>
              </a:ext>
            </a:extLst>
          </p:cNvPr>
          <p:cNvSpPr>
            <a:spLocks noGrp="1"/>
          </p:cNvSpPr>
          <p:nvPr>
            <p:ph type="body" sz="quarter" idx="13" hasCustomPrompt="1"/>
          </p:nvPr>
        </p:nvSpPr>
        <p:spPr>
          <a:xfrm>
            <a:off x="1120775" y="355493"/>
            <a:ext cx="9726295" cy="823913"/>
          </a:xfrm>
          <a:prstGeom prst="rect">
            <a:avLst/>
          </a:prstGeom>
        </p:spPr>
        <p:txBody>
          <a:bodyPr>
            <a:normAutofit/>
          </a:bodyPr>
          <a:lstStyle>
            <a:lvl1pPr marL="0" indent="0">
              <a:buNone/>
              <a:defRPr sz="4000">
                <a:latin typeface="Proxima Nova Light" panose="02000506030000020004" pitchFamily="2" charset="0"/>
              </a:defRPr>
            </a:lvl1pPr>
          </a:lstStyle>
          <a:p>
            <a:pPr lvl="0"/>
            <a:r>
              <a:rPr lang="ru-RU" dirty="0"/>
              <a:t>Заголовок</a:t>
            </a:r>
          </a:p>
        </p:txBody>
      </p:sp>
      <p:pic>
        <p:nvPicPr>
          <p:cNvPr id="12" name="Рисунок 11">
            <a:extLst>
              <a:ext uri="{FF2B5EF4-FFF2-40B4-BE49-F238E27FC236}">
                <a16:creationId xmlns:a16="http://schemas.microsoft.com/office/drawing/2014/main" id="{C9760A16-8356-334B-BB0C-3C255676CC75}"/>
              </a:ext>
            </a:extLst>
          </p:cNvPr>
          <p:cNvPicPr>
            <a:picLocks noChangeAspect="1"/>
          </p:cNvPicPr>
          <p:nvPr/>
        </p:nvPicPr>
        <p:blipFill>
          <a:blip r:embed="rId3"/>
          <a:stretch>
            <a:fillRect/>
          </a:stretch>
        </p:blipFill>
        <p:spPr>
          <a:xfrm>
            <a:off x="5208690" y="1511831"/>
            <a:ext cx="8515978" cy="4917019"/>
          </a:xfrm>
          <a:prstGeom prst="rect">
            <a:avLst/>
          </a:prstGeom>
        </p:spPr>
      </p:pic>
      <p:sp>
        <p:nvSpPr>
          <p:cNvPr id="9" name="Объект 11">
            <a:extLst>
              <a:ext uri="{FF2B5EF4-FFF2-40B4-BE49-F238E27FC236}">
                <a16:creationId xmlns:a16="http://schemas.microsoft.com/office/drawing/2014/main" id="{5080EF92-53B0-A64D-ADBD-477CEC07CA61}"/>
              </a:ext>
            </a:extLst>
          </p:cNvPr>
          <p:cNvSpPr>
            <a:spLocks noGrp="1"/>
          </p:cNvSpPr>
          <p:nvPr>
            <p:ph sz="quarter" idx="12"/>
          </p:nvPr>
        </p:nvSpPr>
        <p:spPr>
          <a:xfrm>
            <a:off x="6316910" y="1895913"/>
            <a:ext cx="6316910" cy="3758268"/>
          </a:xfrm>
          <a:prstGeom prst="rect">
            <a:avLst/>
          </a:prstGeom>
        </p:spPr>
        <p:txBody>
          <a:bodyPr>
            <a:normAutofit/>
          </a:bodyPr>
          <a:lstStyle>
            <a:lvl1pPr marL="0" indent="0">
              <a:buNone/>
              <a:defRPr sz="1800" baseline="0">
                <a:solidFill>
                  <a:schemeClr val="bg1"/>
                </a:solidFill>
                <a:latin typeface="Proxima Nova Light" panose="02000506030000020004" pitchFamily="2" charset="0"/>
              </a:defRPr>
            </a:lvl1pPr>
          </a:lstStyle>
          <a:p>
            <a:pPr lvl="0"/>
            <a:r>
              <a:rPr lang="ru-RU"/>
              <a:t>Образец текста</a:t>
            </a:r>
          </a:p>
        </p:txBody>
      </p:sp>
    </p:spTree>
    <p:extLst>
      <p:ext uri="{BB962C8B-B14F-4D97-AF65-F5344CB8AC3E}">
        <p14:creationId xmlns:p14="http://schemas.microsoft.com/office/powerpoint/2010/main" val="3105582050"/>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Слайд №3.2 Ноутбук слева">
    <p:spTree>
      <p:nvGrpSpPr>
        <p:cNvPr id="1" name=""/>
        <p:cNvGrpSpPr/>
        <p:nvPr/>
      </p:nvGrpSpPr>
      <p:grpSpPr>
        <a:xfrm>
          <a:off x="0" y="0"/>
          <a:ext cx="0" cy="0"/>
          <a:chOff x="0" y="0"/>
          <a:chExt cx="0" cy="0"/>
        </a:xfrm>
      </p:grpSpPr>
      <p:sp>
        <p:nvSpPr>
          <p:cNvPr id="11" name="Прямоугольник 10">
            <a:extLst>
              <a:ext uri="{FF2B5EF4-FFF2-40B4-BE49-F238E27FC236}">
                <a16:creationId xmlns:a16="http://schemas.microsoft.com/office/drawing/2014/main" id="{41A4DA29-85B2-DB40-869E-CBB13916B5A9}"/>
              </a:ext>
            </a:extLst>
          </p:cNvPr>
          <p:cNvSpPr/>
          <p:nvPr/>
        </p:nvSpPr>
        <p:spPr>
          <a:xfrm>
            <a:off x="5807331" y="1969570"/>
            <a:ext cx="5039739" cy="2384854"/>
          </a:xfrm>
          <a:prstGeom prst="rect">
            <a:avLst/>
          </a:prstGeom>
          <a:solidFill>
            <a:srgbClr val="FB2A38"/>
          </a:solidFill>
          <a:ln w="12700" cap="flat">
            <a:solidFill>
              <a:srgbClr val="FB2A38"/>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ru-RU" sz="1800" b="0" i="0" u="none" strike="noStrike" cap="none" spc="0" normalizeH="0" baseline="0" dirty="0">
              <a:ln>
                <a:noFill/>
              </a:ln>
              <a:solidFill>
                <a:srgbClr val="323332"/>
              </a:solidFill>
              <a:effectLst/>
              <a:uFillTx/>
              <a:latin typeface="+mj-lt"/>
              <a:ea typeface="+mj-ea"/>
              <a:cs typeface="+mj-cs"/>
              <a:sym typeface="Calibri"/>
            </a:endParaRPr>
          </a:p>
        </p:txBody>
      </p:sp>
      <p:sp>
        <p:nvSpPr>
          <p:cNvPr id="16" name="Текст 15">
            <a:extLst>
              <a:ext uri="{FF2B5EF4-FFF2-40B4-BE49-F238E27FC236}">
                <a16:creationId xmlns:a16="http://schemas.microsoft.com/office/drawing/2014/main" id="{4345D24C-2554-BC47-8E08-DE59E1577492}"/>
              </a:ext>
            </a:extLst>
          </p:cNvPr>
          <p:cNvSpPr>
            <a:spLocks noGrp="1"/>
          </p:cNvSpPr>
          <p:nvPr>
            <p:ph type="body" sz="quarter" idx="14" hasCustomPrompt="1"/>
          </p:nvPr>
        </p:nvSpPr>
        <p:spPr>
          <a:xfrm>
            <a:off x="6273768" y="2382624"/>
            <a:ext cx="4106863" cy="1773353"/>
          </a:xfrm>
          <a:prstGeom prst="rect">
            <a:avLst/>
          </a:prstGeom>
        </p:spPr>
        <p:txBody>
          <a:bodyPr>
            <a:normAutofit/>
          </a:bodyPr>
          <a:lstStyle>
            <a:lvl1pPr marL="0" indent="0">
              <a:lnSpc>
                <a:spcPct val="100000"/>
              </a:lnSpc>
              <a:spcBef>
                <a:spcPts val="0"/>
              </a:spcBef>
              <a:buNone/>
              <a:defRPr sz="2000">
                <a:solidFill>
                  <a:schemeClr val="bg1"/>
                </a:solidFill>
                <a:latin typeface="Proxima Nova Light" panose="02000506030000020004" pitchFamily="2" charset="0"/>
              </a:defRPr>
            </a:lvl1pPr>
          </a:lstStyle>
          <a:p>
            <a:pPr lvl="0"/>
            <a:r>
              <a:rPr lang="ru-RU" dirty="0"/>
              <a:t>Текст</a:t>
            </a:r>
          </a:p>
        </p:txBody>
      </p:sp>
      <p:pic>
        <p:nvPicPr>
          <p:cNvPr id="12" name="Рисунок 11">
            <a:extLst>
              <a:ext uri="{FF2B5EF4-FFF2-40B4-BE49-F238E27FC236}">
                <a16:creationId xmlns:a16="http://schemas.microsoft.com/office/drawing/2014/main" id="{C9760A16-8356-334B-BB0C-3C255676CC75}"/>
              </a:ext>
            </a:extLst>
          </p:cNvPr>
          <p:cNvPicPr>
            <a:picLocks noChangeAspect="1"/>
          </p:cNvPicPr>
          <p:nvPr/>
        </p:nvPicPr>
        <p:blipFill>
          <a:blip r:embed="rId2"/>
          <a:stretch>
            <a:fillRect/>
          </a:stretch>
        </p:blipFill>
        <p:spPr>
          <a:xfrm>
            <a:off x="-1757206" y="1585488"/>
            <a:ext cx="8515978" cy="4917019"/>
          </a:xfrm>
          <a:prstGeom prst="rect">
            <a:avLst/>
          </a:prstGeom>
        </p:spPr>
      </p:pic>
      <p:sp>
        <p:nvSpPr>
          <p:cNvPr id="9" name="Объект 11">
            <a:extLst>
              <a:ext uri="{FF2B5EF4-FFF2-40B4-BE49-F238E27FC236}">
                <a16:creationId xmlns:a16="http://schemas.microsoft.com/office/drawing/2014/main" id="{5080EF92-53B0-A64D-ADBD-477CEC07CA61}"/>
              </a:ext>
            </a:extLst>
          </p:cNvPr>
          <p:cNvSpPr>
            <a:spLocks noGrp="1"/>
          </p:cNvSpPr>
          <p:nvPr>
            <p:ph sz="quarter" idx="12"/>
          </p:nvPr>
        </p:nvSpPr>
        <p:spPr>
          <a:xfrm>
            <a:off x="-648986" y="1969570"/>
            <a:ext cx="6316910" cy="3758268"/>
          </a:xfrm>
          <a:prstGeom prst="rect">
            <a:avLst/>
          </a:prstGeom>
        </p:spPr>
        <p:txBody>
          <a:bodyPr>
            <a:normAutofit/>
          </a:bodyPr>
          <a:lstStyle>
            <a:lvl1pPr marL="0" indent="0">
              <a:buNone/>
              <a:defRPr sz="4000">
                <a:solidFill>
                  <a:schemeClr val="bg1"/>
                </a:solidFill>
                <a:latin typeface="Proxima Nova Light" panose="02000506030000020004" pitchFamily="2" charset="0"/>
              </a:defRPr>
            </a:lvl1pPr>
          </a:lstStyle>
          <a:p>
            <a:pPr lvl="0"/>
            <a:r>
              <a:rPr lang="ru-RU"/>
              <a:t>Образец текста</a:t>
            </a:r>
          </a:p>
        </p:txBody>
      </p:sp>
      <p:pic>
        <p:nvPicPr>
          <p:cNvPr id="7" name="Рисунок 43" descr="Рисунок 43">
            <a:extLst>
              <a:ext uri="{FF2B5EF4-FFF2-40B4-BE49-F238E27FC236}">
                <a16:creationId xmlns:a16="http://schemas.microsoft.com/office/drawing/2014/main" id="{97639C24-D015-0346-8CAE-64059142B6C5}"/>
              </a:ext>
            </a:extLst>
          </p:cNvPr>
          <p:cNvPicPr>
            <a:picLocks noChangeAspect="1"/>
          </p:cNvPicPr>
          <p:nvPr/>
        </p:nvPicPr>
        <p:blipFill>
          <a:blip r:embed="rId3"/>
          <a:srcRect l="38098" t="6809" r="46928" b="78012"/>
          <a:stretch>
            <a:fillRect/>
          </a:stretch>
        </p:blipFill>
        <p:spPr>
          <a:xfrm>
            <a:off x="-3259" y="279216"/>
            <a:ext cx="770023" cy="773296"/>
          </a:xfrm>
          <a:prstGeom prst="rect">
            <a:avLst/>
          </a:prstGeom>
          <a:ln w="12700">
            <a:miter lim="400000"/>
          </a:ln>
        </p:spPr>
      </p:pic>
      <p:sp>
        <p:nvSpPr>
          <p:cNvPr id="8" name="Текст 23">
            <a:extLst>
              <a:ext uri="{FF2B5EF4-FFF2-40B4-BE49-F238E27FC236}">
                <a16:creationId xmlns:a16="http://schemas.microsoft.com/office/drawing/2014/main" id="{08BDE1E8-1845-D148-9887-255775D2B490}"/>
              </a:ext>
            </a:extLst>
          </p:cNvPr>
          <p:cNvSpPr>
            <a:spLocks noGrp="1"/>
          </p:cNvSpPr>
          <p:nvPr>
            <p:ph type="body" sz="quarter" idx="13" hasCustomPrompt="1"/>
          </p:nvPr>
        </p:nvSpPr>
        <p:spPr>
          <a:xfrm>
            <a:off x="1120775" y="355493"/>
            <a:ext cx="9726295" cy="823913"/>
          </a:xfrm>
          <a:prstGeom prst="rect">
            <a:avLst/>
          </a:prstGeom>
        </p:spPr>
        <p:txBody>
          <a:bodyPr>
            <a:normAutofit/>
          </a:bodyPr>
          <a:lstStyle>
            <a:lvl1pPr marL="0" indent="0">
              <a:buNone/>
              <a:defRPr sz="4000">
                <a:latin typeface="Proxima Nova Light" panose="02000506030000020004" pitchFamily="2" charset="0"/>
              </a:defRPr>
            </a:lvl1pPr>
          </a:lstStyle>
          <a:p>
            <a:pPr lvl="0"/>
            <a:r>
              <a:rPr lang="ru-RU" dirty="0"/>
              <a:t>Заголовок</a:t>
            </a:r>
          </a:p>
        </p:txBody>
      </p:sp>
    </p:spTree>
    <p:extLst>
      <p:ext uri="{BB962C8B-B14F-4D97-AF65-F5344CB8AC3E}">
        <p14:creationId xmlns:p14="http://schemas.microsoft.com/office/powerpoint/2010/main" val="194139472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Слайд №4.1 Два столбца">
    <p:spTree>
      <p:nvGrpSpPr>
        <p:cNvPr id="1" name=""/>
        <p:cNvGrpSpPr/>
        <p:nvPr/>
      </p:nvGrpSpPr>
      <p:grpSpPr>
        <a:xfrm>
          <a:off x="0" y="0"/>
          <a:ext cx="0" cy="0"/>
          <a:chOff x="0" y="0"/>
          <a:chExt cx="0" cy="0"/>
        </a:xfrm>
      </p:grpSpPr>
      <p:pic>
        <p:nvPicPr>
          <p:cNvPr id="9" name="Рисунок 43" descr="Рисунок 43">
            <a:extLst>
              <a:ext uri="{FF2B5EF4-FFF2-40B4-BE49-F238E27FC236}">
                <a16:creationId xmlns:a16="http://schemas.microsoft.com/office/drawing/2014/main" id="{31DA519A-B518-FF4B-8FB1-2672058A68F0}"/>
              </a:ext>
            </a:extLst>
          </p:cNvPr>
          <p:cNvPicPr>
            <a:picLocks noChangeAspect="1"/>
          </p:cNvPicPr>
          <p:nvPr/>
        </p:nvPicPr>
        <p:blipFill>
          <a:blip r:embed="rId2"/>
          <a:srcRect l="38098" t="6809" r="46928" b="78012"/>
          <a:stretch>
            <a:fillRect/>
          </a:stretch>
        </p:blipFill>
        <p:spPr>
          <a:xfrm>
            <a:off x="-3259" y="279216"/>
            <a:ext cx="770023" cy="773296"/>
          </a:xfrm>
          <a:prstGeom prst="rect">
            <a:avLst/>
          </a:prstGeom>
          <a:ln w="12700">
            <a:miter lim="400000"/>
          </a:ln>
        </p:spPr>
      </p:pic>
      <p:sp>
        <p:nvSpPr>
          <p:cNvPr id="24" name="Текст 23">
            <a:extLst>
              <a:ext uri="{FF2B5EF4-FFF2-40B4-BE49-F238E27FC236}">
                <a16:creationId xmlns:a16="http://schemas.microsoft.com/office/drawing/2014/main" id="{60BF5461-0F78-B34F-9480-B7D10E9C0A51}"/>
              </a:ext>
            </a:extLst>
          </p:cNvPr>
          <p:cNvSpPr>
            <a:spLocks noGrp="1"/>
          </p:cNvSpPr>
          <p:nvPr>
            <p:ph type="body" sz="quarter" idx="13" hasCustomPrompt="1"/>
          </p:nvPr>
        </p:nvSpPr>
        <p:spPr>
          <a:xfrm>
            <a:off x="1120775" y="355493"/>
            <a:ext cx="9726295" cy="823913"/>
          </a:xfrm>
          <a:prstGeom prst="rect">
            <a:avLst/>
          </a:prstGeom>
        </p:spPr>
        <p:txBody>
          <a:bodyPr>
            <a:normAutofit/>
          </a:bodyPr>
          <a:lstStyle>
            <a:lvl1pPr marL="0" indent="0">
              <a:buNone/>
              <a:defRPr sz="4000">
                <a:latin typeface="Proxima Nova Light" panose="02000506030000020004" pitchFamily="2" charset="0"/>
              </a:defRPr>
            </a:lvl1pPr>
          </a:lstStyle>
          <a:p>
            <a:pPr lvl="0"/>
            <a:r>
              <a:rPr lang="ru-RU" dirty="0"/>
              <a:t>Заголовок</a:t>
            </a:r>
          </a:p>
        </p:txBody>
      </p:sp>
      <p:sp>
        <p:nvSpPr>
          <p:cNvPr id="12" name="Прямая соединительная линия 18">
            <a:extLst>
              <a:ext uri="{FF2B5EF4-FFF2-40B4-BE49-F238E27FC236}">
                <a16:creationId xmlns:a16="http://schemas.microsoft.com/office/drawing/2014/main" id="{51F6A6FC-E6F6-2143-8B99-132F21652F50}"/>
              </a:ext>
            </a:extLst>
          </p:cNvPr>
          <p:cNvSpPr/>
          <p:nvPr/>
        </p:nvSpPr>
        <p:spPr>
          <a:xfrm flipV="1">
            <a:off x="7425505" y="1648944"/>
            <a:ext cx="3421062" cy="42"/>
          </a:xfrm>
          <a:prstGeom prst="line">
            <a:avLst/>
          </a:prstGeom>
          <a:noFill/>
          <a:ln w="76200" cap="flat">
            <a:solidFill>
              <a:srgbClr val="FB2A38"/>
            </a:solidFill>
            <a:prstDash val="solid"/>
            <a:miter lim="800000"/>
          </a:ln>
          <a:effectLst/>
        </p:spPr>
        <p:txBody>
          <a:bodyPr wrap="square" lIns="45719" tIns="45719" rIns="45719" bIns="45719" numCol="1" anchor="t">
            <a:noAutofit/>
          </a:bodyPr>
          <a:lstStyle/>
          <a:p>
            <a:endParaRPr/>
          </a:p>
        </p:txBody>
      </p:sp>
      <p:sp>
        <p:nvSpPr>
          <p:cNvPr id="8" name="Объект 11">
            <a:extLst>
              <a:ext uri="{FF2B5EF4-FFF2-40B4-BE49-F238E27FC236}">
                <a16:creationId xmlns:a16="http://schemas.microsoft.com/office/drawing/2014/main" id="{ABE63DD5-0BF6-2E41-A11A-D50725F9EC80}"/>
              </a:ext>
            </a:extLst>
          </p:cNvPr>
          <p:cNvSpPr>
            <a:spLocks noGrp="1"/>
          </p:cNvSpPr>
          <p:nvPr>
            <p:ph sz="quarter" idx="15" hasCustomPrompt="1"/>
          </p:nvPr>
        </p:nvSpPr>
        <p:spPr>
          <a:xfrm>
            <a:off x="1120774" y="1648944"/>
            <a:ext cx="5800143" cy="4271206"/>
          </a:xfrm>
          <a:prstGeom prst="rect">
            <a:avLst/>
          </a:prstGeom>
        </p:spPr>
        <p:txBody>
          <a:bodyPr>
            <a:normAutofit/>
          </a:bodyPr>
          <a:lstStyle>
            <a:lvl1pPr marL="0" indent="0">
              <a:buNone/>
              <a:defRPr sz="2000" baseline="0">
                <a:solidFill>
                  <a:schemeClr val="tx1"/>
                </a:solidFill>
                <a:latin typeface="Proxima Nova Light" panose="02000506030000020004" pitchFamily="2" charset="0"/>
              </a:defRPr>
            </a:lvl1pPr>
          </a:lstStyle>
          <a:p>
            <a:pPr lvl="0"/>
            <a:r>
              <a:rPr lang="ru-RU" baseline="0" dirty="0">
                <a:solidFill>
                  <a:schemeClr val="tx1"/>
                </a:solidFill>
              </a:rPr>
              <a:t>Текст</a:t>
            </a:r>
            <a:endParaRPr lang="ru-RU" dirty="0"/>
          </a:p>
        </p:txBody>
      </p:sp>
      <p:sp>
        <p:nvSpPr>
          <p:cNvPr id="13" name="Объект 11">
            <a:extLst>
              <a:ext uri="{FF2B5EF4-FFF2-40B4-BE49-F238E27FC236}">
                <a16:creationId xmlns:a16="http://schemas.microsoft.com/office/drawing/2014/main" id="{F5B5B119-2808-2E43-8C6B-2E6957DF8389}"/>
              </a:ext>
            </a:extLst>
          </p:cNvPr>
          <p:cNvSpPr>
            <a:spLocks noGrp="1"/>
          </p:cNvSpPr>
          <p:nvPr>
            <p:ph sz="quarter" idx="16" hasCustomPrompt="1"/>
          </p:nvPr>
        </p:nvSpPr>
        <p:spPr>
          <a:xfrm>
            <a:off x="7425505" y="2094690"/>
            <a:ext cx="3421062" cy="2668620"/>
          </a:xfrm>
          <a:prstGeom prst="rect">
            <a:avLst/>
          </a:prstGeom>
        </p:spPr>
        <p:txBody>
          <a:bodyPr>
            <a:normAutofit/>
          </a:bodyPr>
          <a:lstStyle>
            <a:lvl1pPr marL="0" indent="0">
              <a:buNone/>
              <a:defRPr sz="1800" baseline="0">
                <a:solidFill>
                  <a:schemeClr val="tx1"/>
                </a:solidFill>
                <a:latin typeface="Proxima Nova Light" panose="02000506030000020004" pitchFamily="2" charset="0"/>
              </a:defRPr>
            </a:lvl1pPr>
          </a:lstStyle>
          <a:p>
            <a:pPr lvl="0"/>
            <a:r>
              <a:rPr lang="ru-RU" baseline="0" dirty="0">
                <a:solidFill>
                  <a:schemeClr val="tx1"/>
                </a:solidFill>
              </a:rPr>
              <a:t>Текст</a:t>
            </a:r>
            <a:endParaRPr lang="ru-RU" dirty="0"/>
          </a:p>
        </p:txBody>
      </p:sp>
    </p:spTree>
    <p:extLst>
      <p:ext uri="{BB962C8B-B14F-4D97-AF65-F5344CB8AC3E}">
        <p14:creationId xmlns:p14="http://schemas.microsoft.com/office/powerpoint/2010/main" val="4126689861"/>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Слайд №4.2 Два столбца">
    <p:spTree>
      <p:nvGrpSpPr>
        <p:cNvPr id="1" name=""/>
        <p:cNvGrpSpPr/>
        <p:nvPr/>
      </p:nvGrpSpPr>
      <p:grpSpPr>
        <a:xfrm>
          <a:off x="0" y="0"/>
          <a:ext cx="0" cy="0"/>
          <a:chOff x="0" y="0"/>
          <a:chExt cx="0" cy="0"/>
        </a:xfrm>
      </p:grpSpPr>
      <p:pic>
        <p:nvPicPr>
          <p:cNvPr id="9" name="Рисунок 43" descr="Рисунок 43">
            <a:extLst>
              <a:ext uri="{FF2B5EF4-FFF2-40B4-BE49-F238E27FC236}">
                <a16:creationId xmlns:a16="http://schemas.microsoft.com/office/drawing/2014/main" id="{31DA519A-B518-FF4B-8FB1-2672058A68F0}"/>
              </a:ext>
            </a:extLst>
          </p:cNvPr>
          <p:cNvPicPr>
            <a:picLocks noChangeAspect="1"/>
          </p:cNvPicPr>
          <p:nvPr/>
        </p:nvPicPr>
        <p:blipFill>
          <a:blip r:embed="rId2"/>
          <a:srcRect l="38098" t="6809" r="46928" b="78012"/>
          <a:stretch>
            <a:fillRect/>
          </a:stretch>
        </p:blipFill>
        <p:spPr>
          <a:xfrm>
            <a:off x="-3259" y="279216"/>
            <a:ext cx="770023" cy="773296"/>
          </a:xfrm>
          <a:prstGeom prst="rect">
            <a:avLst/>
          </a:prstGeom>
          <a:ln w="12700">
            <a:miter lim="400000"/>
          </a:ln>
        </p:spPr>
      </p:pic>
      <p:sp>
        <p:nvSpPr>
          <p:cNvPr id="24" name="Текст 23">
            <a:extLst>
              <a:ext uri="{FF2B5EF4-FFF2-40B4-BE49-F238E27FC236}">
                <a16:creationId xmlns:a16="http://schemas.microsoft.com/office/drawing/2014/main" id="{60BF5461-0F78-B34F-9480-B7D10E9C0A51}"/>
              </a:ext>
            </a:extLst>
          </p:cNvPr>
          <p:cNvSpPr>
            <a:spLocks noGrp="1"/>
          </p:cNvSpPr>
          <p:nvPr>
            <p:ph type="body" sz="quarter" idx="13" hasCustomPrompt="1"/>
          </p:nvPr>
        </p:nvSpPr>
        <p:spPr>
          <a:xfrm>
            <a:off x="1120775" y="355493"/>
            <a:ext cx="9726295" cy="823913"/>
          </a:xfrm>
          <a:prstGeom prst="rect">
            <a:avLst/>
          </a:prstGeom>
        </p:spPr>
        <p:txBody>
          <a:bodyPr>
            <a:normAutofit/>
          </a:bodyPr>
          <a:lstStyle>
            <a:lvl1pPr marL="0" indent="0">
              <a:buNone/>
              <a:defRPr sz="4000">
                <a:latin typeface="Proxima Nova Light" panose="02000506030000020004" pitchFamily="2" charset="0"/>
              </a:defRPr>
            </a:lvl1pPr>
          </a:lstStyle>
          <a:p>
            <a:pPr lvl="0"/>
            <a:r>
              <a:rPr lang="ru-RU" dirty="0"/>
              <a:t>Заголовок</a:t>
            </a:r>
          </a:p>
        </p:txBody>
      </p:sp>
      <p:sp>
        <p:nvSpPr>
          <p:cNvPr id="12" name="Прямая соединительная линия 18">
            <a:extLst>
              <a:ext uri="{FF2B5EF4-FFF2-40B4-BE49-F238E27FC236}">
                <a16:creationId xmlns:a16="http://schemas.microsoft.com/office/drawing/2014/main" id="{51F6A6FC-E6F6-2143-8B99-132F21652F50}"/>
              </a:ext>
            </a:extLst>
          </p:cNvPr>
          <p:cNvSpPr/>
          <p:nvPr/>
        </p:nvSpPr>
        <p:spPr>
          <a:xfrm flipV="1">
            <a:off x="1120774" y="1648944"/>
            <a:ext cx="3421062" cy="42"/>
          </a:xfrm>
          <a:prstGeom prst="line">
            <a:avLst/>
          </a:prstGeom>
          <a:noFill/>
          <a:ln w="76200" cap="flat">
            <a:solidFill>
              <a:srgbClr val="FB2A38"/>
            </a:solidFill>
            <a:prstDash val="solid"/>
            <a:miter lim="800000"/>
          </a:ln>
          <a:effectLst/>
        </p:spPr>
        <p:txBody>
          <a:bodyPr wrap="square" lIns="45719" tIns="45719" rIns="45719" bIns="45719" numCol="1" anchor="t">
            <a:noAutofit/>
          </a:bodyPr>
          <a:lstStyle/>
          <a:p>
            <a:endParaRPr/>
          </a:p>
        </p:txBody>
      </p:sp>
      <p:sp>
        <p:nvSpPr>
          <p:cNvPr id="8" name="Объект 11">
            <a:extLst>
              <a:ext uri="{FF2B5EF4-FFF2-40B4-BE49-F238E27FC236}">
                <a16:creationId xmlns:a16="http://schemas.microsoft.com/office/drawing/2014/main" id="{ABE63DD5-0BF6-2E41-A11A-D50725F9EC80}"/>
              </a:ext>
            </a:extLst>
          </p:cNvPr>
          <p:cNvSpPr>
            <a:spLocks noGrp="1"/>
          </p:cNvSpPr>
          <p:nvPr>
            <p:ph sz="quarter" idx="15" hasCustomPrompt="1"/>
          </p:nvPr>
        </p:nvSpPr>
        <p:spPr>
          <a:xfrm>
            <a:off x="5046927" y="1648944"/>
            <a:ext cx="5800143" cy="4271206"/>
          </a:xfrm>
          <a:prstGeom prst="rect">
            <a:avLst/>
          </a:prstGeom>
        </p:spPr>
        <p:txBody>
          <a:bodyPr>
            <a:normAutofit/>
          </a:bodyPr>
          <a:lstStyle>
            <a:lvl1pPr marL="0" indent="0">
              <a:buNone/>
              <a:defRPr sz="2000" baseline="0">
                <a:solidFill>
                  <a:schemeClr val="tx1"/>
                </a:solidFill>
                <a:latin typeface="Proxima Nova Light" panose="02000506030000020004" pitchFamily="2" charset="0"/>
              </a:defRPr>
            </a:lvl1pPr>
          </a:lstStyle>
          <a:p>
            <a:pPr lvl="0"/>
            <a:r>
              <a:rPr lang="ru-RU" baseline="0" dirty="0">
                <a:solidFill>
                  <a:schemeClr val="tx1"/>
                </a:solidFill>
              </a:rPr>
              <a:t>Текст</a:t>
            </a:r>
            <a:endParaRPr lang="ru-RU" dirty="0"/>
          </a:p>
        </p:txBody>
      </p:sp>
      <p:sp>
        <p:nvSpPr>
          <p:cNvPr id="13" name="Объект 11">
            <a:extLst>
              <a:ext uri="{FF2B5EF4-FFF2-40B4-BE49-F238E27FC236}">
                <a16:creationId xmlns:a16="http://schemas.microsoft.com/office/drawing/2014/main" id="{F5B5B119-2808-2E43-8C6B-2E6957DF8389}"/>
              </a:ext>
            </a:extLst>
          </p:cNvPr>
          <p:cNvSpPr>
            <a:spLocks noGrp="1"/>
          </p:cNvSpPr>
          <p:nvPr>
            <p:ph sz="quarter" idx="16" hasCustomPrompt="1"/>
          </p:nvPr>
        </p:nvSpPr>
        <p:spPr>
          <a:xfrm>
            <a:off x="1120774" y="2094690"/>
            <a:ext cx="3421062" cy="2668620"/>
          </a:xfrm>
          <a:prstGeom prst="rect">
            <a:avLst/>
          </a:prstGeom>
        </p:spPr>
        <p:txBody>
          <a:bodyPr>
            <a:normAutofit/>
          </a:bodyPr>
          <a:lstStyle>
            <a:lvl1pPr marL="0" indent="0">
              <a:buNone/>
              <a:defRPr sz="1800" baseline="0">
                <a:solidFill>
                  <a:schemeClr val="tx1"/>
                </a:solidFill>
                <a:latin typeface="Proxima Nova Light" panose="02000506030000020004" pitchFamily="2" charset="0"/>
              </a:defRPr>
            </a:lvl1pPr>
          </a:lstStyle>
          <a:p>
            <a:pPr lvl="0"/>
            <a:r>
              <a:rPr lang="ru-RU" baseline="0" dirty="0">
                <a:solidFill>
                  <a:schemeClr val="tx1"/>
                </a:solidFill>
              </a:rPr>
              <a:t>Текст</a:t>
            </a:r>
            <a:endParaRPr lang="ru-RU" dirty="0"/>
          </a:p>
        </p:txBody>
      </p:sp>
    </p:spTree>
    <p:extLst>
      <p:ext uri="{BB962C8B-B14F-4D97-AF65-F5344CB8AC3E}">
        <p14:creationId xmlns:p14="http://schemas.microsoft.com/office/powerpoint/2010/main" val="484419667"/>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hueOff val="-10800000"/>
            <a:satOff val="-100001"/>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7356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ransition spd="med"/>
  <p:txStyles>
    <p:titleStyle>
      <a:lvl1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9pPr>
    </p:bodyStyle>
    <p:other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lstStyle/>
          <a:p>
            <a:r>
              <a:rPr lang="en-US" dirty="0">
                <a:latin typeface="+mn-lt"/>
              </a:rPr>
              <a:t>Operators new and delete, recap</a:t>
            </a:r>
            <a:endParaRPr lang="ru-RU" dirty="0">
              <a:latin typeface="+mn-lt"/>
            </a:endParaRPr>
          </a:p>
        </p:txBody>
      </p:sp>
      <p:sp>
        <p:nvSpPr>
          <p:cNvPr id="7" name="Rectangle 3"/>
          <p:cNvSpPr>
            <a:spLocks noChangeArrowheads="1"/>
          </p:cNvSpPr>
          <p:nvPr/>
        </p:nvSpPr>
        <p:spPr bwMode="auto">
          <a:xfrm>
            <a:off x="1025081" y="1898762"/>
            <a:ext cx="9726295"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6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Operator </a:t>
            </a:r>
            <a:r>
              <a:rPr kumimoji="0" lang="en-US"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a:t>
            </a:r>
            <a:endParaRPr kumimoji="0" lang="ru-RU"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ru-RU" sz="1600" b="1" dirty="0">
                <a:solidFill>
                  <a:schemeClr val="accent4"/>
                </a:solidFill>
                <a:latin typeface="Courier New" panose="02070309020205020404" pitchFamily="49" charset="0"/>
                <a:cs typeface="Courier New" panose="02070309020205020404" pitchFamily="49" charset="0"/>
              </a:rPr>
              <a:t>    Allocates</a:t>
            </a:r>
            <a:r>
              <a:rPr lang="ru-RU" altLang="ru-RU" sz="1600" b="1" dirty="0">
                <a:solidFill>
                  <a:schemeClr val="accent4"/>
                </a:solidFill>
                <a:latin typeface="Courier New" panose="02070309020205020404" pitchFamily="49" charset="0"/>
                <a:cs typeface="Courier New" panose="02070309020205020404" pitchFamily="49" charset="0"/>
              </a:rPr>
              <a:t> </a:t>
            </a:r>
            <a:r>
              <a:rPr lang="en-US" altLang="ru-RU" sz="1600" b="1" dirty="0">
                <a:solidFill>
                  <a:schemeClr val="accent4"/>
                </a:solidFill>
                <a:latin typeface="Courier New" panose="02070309020205020404" pitchFamily="49" charset="0"/>
                <a:cs typeface="Courier New" panose="02070309020205020404" pitchFamily="49" charset="0"/>
              </a:rPr>
              <a:t>new chunk of data via operating system call. Size of the chunk is getting calculated with the formula:</a:t>
            </a:r>
            <a:r>
              <a:rPr lang="en-US" altLang="ru-RU" sz="1600" b="1" dirty="0">
                <a:solidFill>
                  <a:srgbClr val="008080"/>
                </a:solidFill>
                <a:latin typeface="Courier New" panose="02070309020205020404" pitchFamily="49" charset="0"/>
                <a:cs typeface="Courier New" panose="02070309020205020404" pitchFamily="49" charset="0"/>
              </a:rPr>
              <a:t> </a:t>
            </a:r>
            <a:r>
              <a:rPr lang="en-US" altLang="ru-RU" sz="1600" b="1" dirty="0" err="1">
                <a:solidFill>
                  <a:srgbClr val="000080"/>
                </a:solidFill>
                <a:latin typeface="Courier New" panose="02070309020205020404" pitchFamily="49" charset="0"/>
                <a:cs typeface="Courier New" panose="02070309020205020404" pitchFamily="49" charset="0"/>
              </a:rPr>
              <a:t>sizeof</a:t>
            </a:r>
            <a:r>
              <a:rPr lang="en-US" altLang="ru-RU" sz="1600" b="1" dirty="0">
                <a:solidFill>
                  <a:srgbClr val="000080"/>
                </a:solidFill>
                <a:latin typeface="Courier New" panose="02070309020205020404" pitchFamily="49" charset="0"/>
                <a:cs typeface="Courier New" panose="02070309020205020404" pitchFamily="49" charset="0"/>
              </a:rPr>
              <a:t>(T)</a:t>
            </a:r>
            <a:r>
              <a:rPr lang="en-US" altLang="ru-RU" sz="1600" b="1" dirty="0">
                <a:solidFill>
                  <a:schemeClr val="accent4"/>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endParaRPr lang="en-US" altLang="ru-RU" sz="1600" b="1" dirty="0">
              <a:solidFill>
                <a:schemeClr val="accent4"/>
              </a:solidFill>
              <a:latin typeface="Courier New" panose="02070309020205020404" pitchFamily="49" charset="0"/>
              <a:cs typeface="Courier New" panose="02070309020205020404" pitchFamily="49" charset="0"/>
            </a:endParaRPr>
          </a:p>
        </p:txBody>
      </p:sp>
      <p:sp>
        <p:nvSpPr>
          <p:cNvPr id="2" name="Прямоугольник 1">
            <a:extLst>
              <a:ext uri="{FF2B5EF4-FFF2-40B4-BE49-F238E27FC236}">
                <a16:creationId xmlns:a16="http://schemas.microsoft.com/office/drawing/2014/main" id="{8089AA9C-389F-9340-8451-B5B38D0D5522}"/>
              </a:ext>
            </a:extLst>
          </p:cNvPr>
          <p:cNvSpPr/>
          <p:nvPr/>
        </p:nvSpPr>
        <p:spPr>
          <a:xfrm>
            <a:off x="1025081" y="3065481"/>
            <a:ext cx="9726295" cy="584775"/>
          </a:xfrm>
          <a:prstGeom prst="rect">
            <a:avLst/>
          </a:prstGeom>
        </p:spPr>
        <p:txBody>
          <a:bodyPr wrap="square">
            <a:spAutoFit/>
          </a:bodyPr>
          <a:lstStyle/>
          <a:p>
            <a:pPr lvl="0" eaLnBrk="0" fontAlgn="base" hangingPunct="0">
              <a:spcBef>
                <a:spcPct val="0"/>
              </a:spcBef>
              <a:spcAft>
                <a:spcPct val="0"/>
              </a:spcAft>
            </a:pPr>
            <a:r>
              <a:rPr lang="en-US" altLang="ru-RU" sz="1600" b="1" dirty="0">
                <a:solidFill>
                  <a:srgbClr val="008080"/>
                </a:solidFill>
                <a:latin typeface="Courier New" panose="02070309020205020404" pitchFamily="49" charset="0"/>
                <a:cs typeface="Courier New" panose="02070309020205020404" pitchFamily="49" charset="0"/>
              </a:rPr>
              <a:t>Operator </a:t>
            </a:r>
            <a:r>
              <a:rPr lang="en-US" altLang="ru-RU" sz="1600" b="1" dirty="0">
                <a:solidFill>
                  <a:srgbClr val="000080"/>
                </a:solidFill>
                <a:latin typeface="Courier New" panose="02070309020205020404" pitchFamily="49" charset="0"/>
                <a:cs typeface="Courier New" panose="02070309020205020404" pitchFamily="49" charset="0"/>
              </a:rPr>
              <a:t>delete:</a:t>
            </a:r>
            <a:endParaRPr lang="en-US" altLang="ru-RU" sz="1600" b="1" dirty="0">
              <a:solidFill>
                <a:schemeClr val="accent4"/>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ru-RU" sz="1600" b="1" dirty="0">
                <a:solidFill>
                  <a:schemeClr val="accent4"/>
                </a:solidFill>
                <a:latin typeface="Courier New" panose="02070309020205020404" pitchFamily="49" charset="0"/>
                <a:cs typeface="Courier New" panose="02070309020205020404" pitchFamily="49" charset="0"/>
              </a:rPr>
              <a:t>    Deallocates the chunk of the data via operating system call.</a:t>
            </a:r>
            <a:endParaRPr lang="ru-RU" altLang="ru-RU" sz="1600" b="1" dirty="0">
              <a:solidFill>
                <a:schemeClr val="accent4"/>
              </a:solidFill>
              <a:latin typeface="Arial" panose="020B0604020202020204" pitchFamily="34" charset="0"/>
            </a:endParaRPr>
          </a:p>
        </p:txBody>
      </p:sp>
      <p:sp>
        <p:nvSpPr>
          <p:cNvPr id="12" name="Rectangle 3">
            <a:extLst>
              <a:ext uri="{FF2B5EF4-FFF2-40B4-BE49-F238E27FC236}">
                <a16:creationId xmlns:a16="http://schemas.microsoft.com/office/drawing/2014/main" id="{8D3D8F09-F1D7-E041-B2FC-612EA70B332D}"/>
              </a:ext>
            </a:extLst>
          </p:cNvPr>
          <p:cNvSpPr>
            <a:spLocks noChangeArrowheads="1"/>
          </p:cNvSpPr>
          <p:nvPr/>
        </p:nvSpPr>
        <p:spPr bwMode="auto">
          <a:xfrm>
            <a:off x="1025081" y="3985979"/>
            <a:ext cx="9726295"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ru-RU" sz="16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Operator </a:t>
            </a:r>
            <a:r>
              <a:rPr kumimoji="0" lang="en-US"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a:t>
            </a:r>
            <a:r>
              <a:rPr lang="ru-RU" sz="1600" b="1" dirty="0">
                <a:latin typeface="Courier New" panose="02070309020205020404" pitchFamily="49" charset="0"/>
                <a:cs typeface="Courier New" panose="02070309020205020404" pitchFamily="49" charset="0"/>
              </a:rPr>
              <a:t>[]</a:t>
            </a:r>
            <a:r>
              <a:rPr kumimoji="0" lang="en-US"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endParaRPr kumimoji="0" lang="ru-RU"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ru-RU" sz="1600" b="1" dirty="0">
                <a:solidFill>
                  <a:schemeClr val="accent4"/>
                </a:solidFill>
                <a:latin typeface="Courier New" panose="02070309020205020404" pitchFamily="49" charset="0"/>
                <a:cs typeface="Courier New" panose="02070309020205020404" pitchFamily="49" charset="0"/>
              </a:rPr>
              <a:t>    Allocates</a:t>
            </a:r>
            <a:r>
              <a:rPr lang="ru-RU" altLang="ru-RU" sz="1600" b="1" dirty="0">
                <a:solidFill>
                  <a:schemeClr val="accent4"/>
                </a:solidFill>
                <a:latin typeface="Courier New" panose="02070309020205020404" pitchFamily="49" charset="0"/>
                <a:cs typeface="Courier New" panose="02070309020205020404" pitchFamily="49" charset="0"/>
              </a:rPr>
              <a:t> </a:t>
            </a:r>
            <a:r>
              <a:rPr lang="en-US" altLang="ru-RU" sz="1600" b="1" dirty="0">
                <a:solidFill>
                  <a:schemeClr val="accent4"/>
                </a:solidFill>
                <a:latin typeface="Courier New" panose="02070309020205020404" pitchFamily="49" charset="0"/>
                <a:cs typeface="Courier New" panose="02070309020205020404" pitchFamily="49" charset="0"/>
              </a:rPr>
              <a:t>new chunk of data via operating system call. Size of the chunk is getting calculated with the formula: </a:t>
            </a:r>
            <a:r>
              <a:rPr lang="en-US" altLang="ru-RU" sz="1600" b="1" dirty="0" err="1">
                <a:solidFill>
                  <a:srgbClr val="000080"/>
                </a:solidFill>
                <a:latin typeface="Courier New" panose="02070309020205020404" pitchFamily="49" charset="0"/>
                <a:cs typeface="Courier New" panose="02070309020205020404" pitchFamily="49" charset="0"/>
              </a:rPr>
              <a:t>sizeof</a:t>
            </a:r>
            <a:r>
              <a:rPr lang="en-US" altLang="ru-RU" sz="1600" b="1" dirty="0">
                <a:solidFill>
                  <a:schemeClr val="accent4"/>
                </a:solidFill>
                <a:latin typeface="Courier New" panose="02070309020205020404" pitchFamily="49" charset="0"/>
                <a:cs typeface="Courier New" panose="02070309020205020404" pitchFamily="49" charset="0"/>
              </a:rPr>
              <a:t>(T) * </a:t>
            </a:r>
            <a:r>
              <a:rPr lang="en-US" altLang="ru-RU" sz="1600" b="1" dirty="0">
                <a:solidFill>
                  <a:srgbClr val="000080"/>
                </a:solidFill>
                <a:latin typeface="Courier New" panose="02070309020205020404" pitchFamily="49" charset="0"/>
                <a:cs typeface="Courier New" panose="02070309020205020404" pitchFamily="49" charset="0"/>
              </a:rPr>
              <a:t>n</a:t>
            </a:r>
          </a:p>
          <a:p>
            <a:pPr eaLnBrk="0" fontAlgn="base" hangingPunct="0">
              <a:spcBef>
                <a:spcPct val="0"/>
              </a:spcBef>
              <a:spcAft>
                <a:spcPct val="0"/>
              </a:spcAft>
            </a:pPr>
            <a:endParaRPr lang="en-US" altLang="ru-RU" sz="1600" b="1" dirty="0">
              <a:solidFill>
                <a:schemeClr val="accent4"/>
              </a:solidFill>
              <a:latin typeface="Courier New" panose="02070309020205020404" pitchFamily="49" charset="0"/>
              <a:cs typeface="Courier New" panose="02070309020205020404" pitchFamily="49" charset="0"/>
            </a:endParaRPr>
          </a:p>
        </p:txBody>
      </p:sp>
      <p:sp>
        <p:nvSpPr>
          <p:cNvPr id="13" name="Rectangle 3">
            <a:extLst>
              <a:ext uri="{FF2B5EF4-FFF2-40B4-BE49-F238E27FC236}">
                <a16:creationId xmlns:a16="http://schemas.microsoft.com/office/drawing/2014/main" id="{0818E2A7-B3E5-4C4B-A9E1-A1B3ACA4844B}"/>
              </a:ext>
            </a:extLst>
          </p:cNvPr>
          <p:cNvSpPr>
            <a:spLocks noChangeArrowheads="1"/>
          </p:cNvSpPr>
          <p:nvPr/>
        </p:nvSpPr>
        <p:spPr bwMode="auto">
          <a:xfrm>
            <a:off x="1025081" y="5168086"/>
            <a:ext cx="9726295"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ru-RU" sz="16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Operator </a:t>
            </a:r>
            <a:r>
              <a:rPr lang="en-US" altLang="ru-RU" sz="1600" b="1" dirty="0">
                <a:solidFill>
                  <a:srgbClr val="000080"/>
                </a:solidFill>
                <a:latin typeface="Courier New" panose="02070309020205020404" pitchFamily="49" charset="0"/>
                <a:cs typeface="Courier New" panose="02070309020205020404" pitchFamily="49" charset="0"/>
              </a:rPr>
              <a:t>delete</a:t>
            </a:r>
            <a:r>
              <a:rPr lang="ru-RU" sz="1600" b="1" dirty="0">
                <a:latin typeface="Courier New" panose="02070309020205020404" pitchFamily="49" charset="0"/>
                <a:cs typeface="Courier New" panose="02070309020205020404" pitchFamily="49" charset="0"/>
              </a:rPr>
              <a:t>[]</a:t>
            </a:r>
            <a:r>
              <a:rPr kumimoji="0" lang="en-US"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endParaRPr kumimoji="0" lang="ru-RU"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ru-RU" sz="1600" b="1" dirty="0">
                <a:solidFill>
                  <a:schemeClr val="accent4"/>
                </a:solidFill>
                <a:latin typeface="Courier New" panose="02070309020205020404" pitchFamily="49" charset="0"/>
                <a:cs typeface="Courier New" panose="02070309020205020404" pitchFamily="49" charset="0"/>
              </a:rPr>
              <a:t>    Deallocates the chunk of the data via operating system call.</a:t>
            </a:r>
          </a:p>
          <a:p>
            <a:pPr eaLnBrk="0" fontAlgn="base" hangingPunct="0">
              <a:spcBef>
                <a:spcPct val="0"/>
              </a:spcBef>
              <a:spcAft>
                <a:spcPct val="0"/>
              </a:spcAft>
            </a:pPr>
            <a:endParaRPr lang="ru-RU" altLang="ru-RU" sz="1600" b="1" dirty="0">
              <a:solidFill>
                <a:schemeClr val="accent4"/>
              </a:solidFill>
              <a:latin typeface="Arial" panose="020B0604020202020204" pitchFamily="34" charset="0"/>
            </a:endParaRPr>
          </a:p>
        </p:txBody>
      </p:sp>
    </p:spTree>
    <p:extLst>
      <p:ext uri="{BB962C8B-B14F-4D97-AF65-F5344CB8AC3E}">
        <p14:creationId xmlns:p14="http://schemas.microsoft.com/office/powerpoint/2010/main" val="253977147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a:xfrm>
            <a:off x="1120775" y="491599"/>
            <a:ext cx="9726295" cy="443882"/>
          </a:xfrm>
        </p:spPr>
        <p:txBody>
          <a:bodyPr>
            <a:normAutofit fontScale="70000" lnSpcReduction="20000"/>
          </a:bodyPr>
          <a:lstStyle/>
          <a:p>
            <a:r>
              <a:rPr lang="en-US" dirty="0"/>
              <a:t>Calling constructor explicitly</a:t>
            </a:r>
            <a:r>
              <a:rPr lang="ru-RU" dirty="0"/>
              <a:t> </a:t>
            </a:r>
            <a:r>
              <a:rPr lang="ru-RU" dirty="0">
                <a:latin typeface="+mn-lt"/>
              </a:rPr>
              <a:t>(</a:t>
            </a:r>
            <a:r>
              <a:rPr lang="en-US" dirty="0">
                <a:latin typeface="+mn-lt"/>
              </a:rPr>
              <a:t>Operator placement new</a:t>
            </a:r>
            <a:r>
              <a:rPr lang="ru-RU" dirty="0">
                <a:latin typeface="+mn-lt"/>
              </a:rPr>
              <a:t>)</a:t>
            </a:r>
          </a:p>
        </p:txBody>
      </p:sp>
      <p:sp>
        <p:nvSpPr>
          <p:cNvPr id="8" name="Rectangle 3">
            <a:extLst>
              <a:ext uri="{FF2B5EF4-FFF2-40B4-BE49-F238E27FC236}">
                <a16:creationId xmlns:a16="http://schemas.microsoft.com/office/drawing/2014/main" id="{E94D8D84-6EFF-F747-8FDE-396A776F19EB}"/>
              </a:ext>
            </a:extLst>
          </p:cNvPr>
          <p:cNvSpPr>
            <a:spLocks noChangeArrowheads="1"/>
          </p:cNvSpPr>
          <p:nvPr/>
        </p:nvSpPr>
        <p:spPr bwMode="auto">
          <a:xfrm>
            <a:off x="1069404" y="1725417"/>
            <a:ext cx="9726295"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US" altLang="ru-RU" sz="1600" b="1" dirty="0">
                <a:solidFill>
                  <a:srgbClr val="008080"/>
                </a:solidFill>
                <a:latin typeface="Courier New" panose="02070309020205020404" pitchFamily="49" charset="0"/>
                <a:cs typeface="Courier New" panose="02070309020205020404" pitchFamily="49" charset="0"/>
              </a:rPr>
              <a:t>Operator </a:t>
            </a:r>
            <a:r>
              <a:rPr lang="en-US" altLang="ru-RU" sz="1600" b="1" dirty="0">
                <a:solidFill>
                  <a:srgbClr val="000080"/>
                </a:solidFill>
                <a:latin typeface="Courier New" panose="02070309020205020404" pitchFamily="49" charset="0"/>
                <a:cs typeface="Courier New" panose="02070309020205020404" pitchFamily="49" charset="0"/>
              </a:rPr>
              <a:t>(placement) new</a:t>
            </a:r>
            <a:r>
              <a:rPr lang="ru-RU" altLang="ru-RU" sz="1600" b="1" dirty="0">
                <a:solidFill>
                  <a:srgbClr val="000080"/>
                </a:solidFill>
                <a:latin typeface="Courier New" panose="02070309020205020404" pitchFamily="49" charset="0"/>
                <a:cs typeface="Courier New" panose="02070309020205020404" pitchFamily="49" charset="0"/>
              </a:rPr>
              <a:t> </a:t>
            </a:r>
            <a:r>
              <a:rPr lang="en-US" altLang="ru-RU" sz="1600" b="1" dirty="0">
                <a:latin typeface="Courier New" panose="02070309020205020404" pitchFamily="49" charset="0"/>
                <a:cs typeface="Courier New" panose="02070309020205020404" pitchFamily="49" charset="0"/>
              </a:rPr>
              <a:t>does </a:t>
            </a:r>
            <a:r>
              <a:rPr lang="en-US" altLang="ru-RU" sz="1600" b="1" u="sng" dirty="0">
                <a:latin typeface="Courier New" panose="02070309020205020404" pitchFamily="49" charset="0"/>
                <a:cs typeface="Courier New" panose="02070309020205020404" pitchFamily="49" charset="0"/>
              </a:rPr>
              <a:t>not</a:t>
            </a:r>
            <a:r>
              <a:rPr lang="en-US" altLang="ru-RU" sz="1600" b="1" dirty="0">
                <a:latin typeface="Courier New" panose="02070309020205020404" pitchFamily="49" charset="0"/>
                <a:cs typeface="Courier New" panose="02070309020205020404" pitchFamily="49" charset="0"/>
              </a:rPr>
              <a:t> allocate the data, it only calls the constructor of an object.</a:t>
            </a:r>
            <a:endParaRPr lang="en-US" altLang="ru-RU" sz="1600" b="1" dirty="0">
              <a:solidFill>
                <a:srgbClr val="00808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ru-RU" sz="1600" b="1" dirty="0">
                <a:solidFill>
                  <a:srgbClr val="008080"/>
                </a:solidFill>
                <a:latin typeface="Courier New" panose="02070309020205020404" pitchFamily="49" charset="0"/>
                <a:cs typeface="Courier New" panose="02070309020205020404" pitchFamily="49" charset="0"/>
              </a:rPr>
              <a:t>Operator </a:t>
            </a:r>
            <a:r>
              <a:rPr lang="en-US" altLang="ru-RU" sz="1600" b="1" dirty="0">
                <a:solidFill>
                  <a:srgbClr val="000080"/>
                </a:solidFill>
                <a:latin typeface="Courier New" panose="02070309020205020404" pitchFamily="49" charset="0"/>
                <a:cs typeface="Courier New" panose="02070309020205020404" pitchFamily="49" charset="0"/>
              </a:rPr>
              <a:t>(placement) new </a:t>
            </a:r>
            <a:r>
              <a:rPr lang="en-US" altLang="ru-RU" sz="1600" b="1" dirty="0">
                <a:latin typeface="Courier New" panose="02070309020205020404" pitchFamily="49" charset="0"/>
                <a:cs typeface="Courier New" panose="02070309020205020404" pitchFamily="49" charset="0"/>
              </a:rPr>
              <a:t>receives a pointer to an </a:t>
            </a:r>
            <a:r>
              <a:rPr lang="en-US" altLang="ru-RU" sz="1600" b="1" u="sng" dirty="0">
                <a:latin typeface="Courier New" panose="02070309020205020404" pitchFamily="49" charset="0"/>
                <a:cs typeface="Courier New" panose="02070309020205020404" pitchFamily="49" charset="0"/>
              </a:rPr>
              <a:t>already</a:t>
            </a:r>
            <a:r>
              <a:rPr lang="en-US" altLang="ru-RU" sz="1600" b="1" dirty="0">
                <a:latin typeface="Courier New" panose="02070309020205020404" pitchFamily="49" charset="0"/>
                <a:cs typeface="Courier New" panose="02070309020205020404" pitchFamily="49" charset="0"/>
              </a:rPr>
              <a:t> </a:t>
            </a:r>
            <a:r>
              <a:rPr lang="en-US" altLang="ru-RU" sz="1600" b="1" u="sng" dirty="0">
                <a:latin typeface="Courier New" panose="02070309020205020404" pitchFamily="49" charset="0"/>
                <a:cs typeface="Courier New" panose="02070309020205020404" pitchFamily="49" charset="0"/>
              </a:rPr>
              <a:t>allocated</a:t>
            </a:r>
            <a:r>
              <a:rPr lang="en-US" altLang="ru-RU" sz="1600" b="1" dirty="0">
                <a:latin typeface="Courier New" panose="02070309020205020404" pitchFamily="49" charset="0"/>
                <a:cs typeface="Courier New" panose="02070309020205020404" pitchFamily="49" charset="0"/>
              </a:rPr>
              <a:t> chunk of </a:t>
            </a:r>
            <a:r>
              <a:rPr lang="en-US" altLang="ru-RU" sz="1600" b="1" u="sng" dirty="0">
                <a:latin typeface="Courier New" panose="02070309020205020404" pitchFamily="49" charset="0"/>
                <a:cs typeface="Courier New" panose="02070309020205020404" pitchFamily="49" charset="0"/>
              </a:rPr>
              <a:t>raw</a:t>
            </a:r>
            <a:r>
              <a:rPr lang="en-US" altLang="ru-RU" sz="1600" b="1" dirty="0">
                <a:latin typeface="Courier New" panose="02070309020205020404" pitchFamily="49" charset="0"/>
                <a:cs typeface="Courier New" panose="02070309020205020404" pitchFamily="49" charset="0"/>
              </a:rPr>
              <a:t> data and constructs the object in-place with specified arguments.</a:t>
            </a:r>
            <a:endParaRPr lang="ru-RU" altLang="ru-RU" sz="1600" b="1" dirty="0">
              <a:latin typeface="Courier New" panose="02070309020205020404" pitchFamily="49" charset="0"/>
              <a:cs typeface="Courier New" panose="02070309020205020404" pitchFamily="49" charset="0"/>
            </a:endParaRPr>
          </a:p>
        </p:txBody>
      </p:sp>
      <p:pic>
        <p:nvPicPr>
          <p:cNvPr id="3" name="Рисунок 2">
            <a:extLst>
              <a:ext uri="{FF2B5EF4-FFF2-40B4-BE49-F238E27FC236}">
                <a16:creationId xmlns:a16="http://schemas.microsoft.com/office/drawing/2014/main" id="{FBF4E52C-F141-E94C-9ADD-A38F721F74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7457" y="3157424"/>
            <a:ext cx="3938242" cy="2472850"/>
          </a:xfrm>
          <a:prstGeom prst="rect">
            <a:avLst/>
          </a:prstGeom>
        </p:spPr>
      </p:pic>
      <p:sp>
        <p:nvSpPr>
          <p:cNvPr id="10" name="Прямоугольник 9">
            <a:extLst>
              <a:ext uri="{FF2B5EF4-FFF2-40B4-BE49-F238E27FC236}">
                <a16:creationId xmlns:a16="http://schemas.microsoft.com/office/drawing/2014/main" id="{0F70A567-CC4A-054C-B977-2F70387FD2D4}"/>
              </a:ext>
            </a:extLst>
          </p:cNvPr>
          <p:cNvSpPr/>
          <p:nvPr/>
        </p:nvSpPr>
        <p:spPr>
          <a:xfrm>
            <a:off x="6746062" y="5750848"/>
            <a:ext cx="4596536" cy="307777"/>
          </a:xfrm>
          <a:prstGeom prst="rect">
            <a:avLst/>
          </a:prstGeom>
        </p:spPr>
        <p:txBody>
          <a:bodyPr wrap="square">
            <a:spAutoFit/>
          </a:bodyPr>
          <a:lstStyle/>
          <a:p>
            <a:pPr hangingPunct="0"/>
            <a:r>
              <a:rPr lang="en-US" sz="1400" dirty="0">
                <a:solidFill>
                  <a:srgbClr val="323332"/>
                </a:solidFill>
                <a:latin typeface="Courier New" panose="02070309020205020404" pitchFamily="49" charset="0"/>
                <a:cs typeface="Courier New" panose="02070309020205020404" pitchFamily="49" charset="0"/>
                <a:sym typeface="Calibri"/>
              </a:rPr>
              <a:t>Pic.</a:t>
            </a:r>
            <a:r>
              <a:rPr lang="ru-RU" sz="1400" dirty="0">
                <a:solidFill>
                  <a:srgbClr val="323332"/>
                </a:solidFill>
                <a:latin typeface="Courier New" panose="02070309020205020404" pitchFamily="49" charset="0"/>
                <a:cs typeface="Courier New" panose="02070309020205020404" pitchFamily="49" charset="0"/>
                <a:sym typeface="Calibri"/>
              </a:rPr>
              <a:t>7</a:t>
            </a:r>
            <a:r>
              <a:rPr lang="en-US" sz="1400" dirty="0">
                <a:solidFill>
                  <a:srgbClr val="323332"/>
                </a:solidFill>
                <a:latin typeface="Courier New" panose="02070309020205020404" pitchFamily="49" charset="0"/>
                <a:cs typeface="Courier New" panose="02070309020205020404" pitchFamily="49" charset="0"/>
                <a:sym typeface="Calibri"/>
              </a:rPr>
              <a:t>: operator placement new, syntax</a:t>
            </a:r>
            <a:endParaRPr lang="ru-RU" sz="1400" u="sng" dirty="0">
              <a:solidFill>
                <a:srgbClr val="323332"/>
              </a:solidFill>
              <a:latin typeface="Courier New" panose="02070309020205020404" pitchFamily="49" charset="0"/>
              <a:cs typeface="Courier New" panose="02070309020205020404" pitchFamily="49" charset="0"/>
              <a:sym typeface="Calibri"/>
            </a:endParaRPr>
          </a:p>
        </p:txBody>
      </p:sp>
      <p:pic>
        <p:nvPicPr>
          <p:cNvPr id="7" name="Рисунок 6">
            <a:extLst>
              <a:ext uri="{FF2B5EF4-FFF2-40B4-BE49-F238E27FC236}">
                <a16:creationId xmlns:a16="http://schemas.microsoft.com/office/drawing/2014/main" id="{3ED01274-D0C1-DA4E-9C1C-8BC07DB743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279" y="3157424"/>
            <a:ext cx="4719295" cy="1935537"/>
          </a:xfrm>
          <a:prstGeom prst="rect">
            <a:avLst/>
          </a:prstGeom>
        </p:spPr>
      </p:pic>
      <p:sp>
        <p:nvSpPr>
          <p:cNvPr id="14" name="Прямоугольник 13">
            <a:extLst>
              <a:ext uri="{FF2B5EF4-FFF2-40B4-BE49-F238E27FC236}">
                <a16:creationId xmlns:a16="http://schemas.microsoft.com/office/drawing/2014/main" id="{5F6DA047-2787-BC4F-8E79-87811E591BB2}"/>
              </a:ext>
            </a:extLst>
          </p:cNvPr>
          <p:cNvSpPr/>
          <p:nvPr/>
        </p:nvSpPr>
        <p:spPr>
          <a:xfrm>
            <a:off x="1120775" y="5174346"/>
            <a:ext cx="4366985" cy="954107"/>
          </a:xfrm>
          <a:prstGeom prst="rect">
            <a:avLst/>
          </a:prstGeom>
        </p:spPr>
        <p:txBody>
          <a:bodyPr wrap="square">
            <a:spAutoFit/>
          </a:bodyPr>
          <a:lstStyle/>
          <a:p>
            <a:pPr hangingPunct="0"/>
            <a:r>
              <a:rPr lang="en-US" sz="1400" dirty="0">
                <a:solidFill>
                  <a:srgbClr val="323332"/>
                </a:solidFill>
                <a:latin typeface="Courier New" panose="02070309020205020404" pitchFamily="49" charset="0"/>
                <a:cs typeface="Courier New" panose="02070309020205020404" pitchFamily="49" charset="0"/>
                <a:sym typeface="Calibri"/>
              </a:rPr>
              <a:t>Pic.</a:t>
            </a:r>
            <a:r>
              <a:rPr lang="ru-RU" sz="1400" dirty="0">
                <a:solidFill>
                  <a:srgbClr val="323332"/>
                </a:solidFill>
                <a:latin typeface="Courier New" panose="02070309020205020404" pitchFamily="49" charset="0"/>
                <a:cs typeface="Courier New" panose="02070309020205020404" pitchFamily="49" charset="0"/>
                <a:sym typeface="Calibri"/>
              </a:rPr>
              <a:t>8</a:t>
            </a:r>
            <a:r>
              <a:rPr lang="en-US" sz="1400" dirty="0">
                <a:solidFill>
                  <a:srgbClr val="323332"/>
                </a:solidFill>
                <a:latin typeface="Courier New" panose="02070309020205020404" pitchFamily="49" charset="0"/>
                <a:cs typeface="Courier New" panose="02070309020205020404" pitchFamily="49" charset="0"/>
                <a:sym typeface="Calibri"/>
              </a:rPr>
              <a:t>: calling a constructor explicitly: the chunk of data is </a:t>
            </a:r>
            <a:r>
              <a:rPr lang="en-US" sz="1400" u="sng" dirty="0">
                <a:solidFill>
                  <a:srgbClr val="323332"/>
                </a:solidFill>
                <a:latin typeface="Courier New" panose="02070309020205020404" pitchFamily="49" charset="0"/>
                <a:cs typeface="Courier New" panose="02070309020205020404" pitchFamily="49" charset="0"/>
                <a:sym typeface="Calibri"/>
              </a:rPr>
              <a:t>not</a:t>
            </a:r>
            <a:r>
              <a:rPr lang="en-US" sz="1400" dirty="0">
                <a:solidFill>
                  <a:srgbClr val="323332"/>
                </a:solidFill>
                <a:latin typeface="Courier New" panose="02070309020205020404" pitchFamily="49" charset="0"/>
                <a:cs typeface="Courier New" panose="02070309020205020404" pitchFamily="49" charset="0"/>
                <a:sym typeface="Calibri"/>
              </a:rPr>
              <a:t> getting allocated, but it’s getting </a:t>
            </a:r>
            <a:r>
              <a:rPr lang="en-US" sz="1400" u="sng" dirty="0">
                <a:solidFill>
                  <a:srgbClr val="323332"/>
                </a:solidFill>
                <a:latin typeface="Courier New" panose="02070309020205020404" pitchFamily="49" charset="0"/>
                <a:cs typeface="Courier New" panose="02070309020205020404" pitchFamily="49" charset="0"/>
                <a:sym typeface="Calibri"/>
              </a:rPr>
              <a:t>inserted</a:t>
            </a:r>
            <a:r>
              <a:rPr lang="en-US" sz="1400" dirty="0">
                <a:solidFill>
                  <a:srgbClr val="323332"/>
                </a:solidFill>
                <a:latin typeface="Courier New" panose="02070309020205020404" pitchFamily="49" charset="0"/>
                <a:cs typeface="Courier New" panose="02070309020205020404" pitchFamily="49" charset="0"/>
                <a:sym typeface="Calibri"/>
              </a:rPr>
              <a:t> with an object.</a:t>
            </a:r>
            <a:endParaRPr lang="ru-RU" sz="1400" u="sng" dirty="0">
              <a:solidFill>
                <a:srgbClr val="323332"/>
              </a:solidFill>
              <a:latin typeface="Courier New" panose="02070309020205020404" pitchFamily="49" charset="0"/>
              <a:cs typeface="Courier New" panose="02070309020205020404" pitchFamily="49" charset="0"/>
              <a:sym typeface="Calibri"/>
            </a:endParaRPr>
          </a:p>
        </p:txBody>
      </p:sp>
    </p:spTree>
    <p:extLst>
      <p:ext uri="{BB962C8B-B14F-4D97-AF65-F5344CB8AC3E}">
        <p14:creationId xmlns:p14="http://schemas.microsoft.com/office/powerpoint/2010/main" val="232854238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lstStyle/>
          <a:p>
            <a:r>
              <a:rPr lang="en-US" dirty="0">
                <a:latin typeface="+mn-lt"/>
              </a:rPr>
              <a:t>Operator new </a:t>
            </a:r>
            <a:r>
              <a:rPr lang="en-US" dirty="0"/>
              <a:t>VS function “operator new”</a:t>
            </a:r>
            <a:endParaRPr lang="ru-RU" dirty="0">
              <a:latin typeface="+mn-lt"/>
            </a:endParaRPr>
          </a:p>
        </p:txBody>
      </p:sp>
      <p:sp>
        <p:nvSpPr>
          <p:cNvPr id="8" name="Rectangle 3">
            <a:extLst>
              <a:ext uri="{FF2B5EF4-FFF2-40B4-BE49-F238E27FC236}">
                <a16:creationId xmlns:a16="http://schemas.microsoft.com/office/drawing/2014/main" id="{E94D8D84-6EFF-F747-8FDE-396A776F19EB}"/>
              </a:ext>
            </a:extLst>
          </p:cNvPr>
          <p:cNvSpPr>
            <a:spLocks noChangeArrowheads="1"/>
          </p:cNvSpPr>
          <p:nvPr/>
        </p:nvSpPr>
        <p:spPr bwMode="auto">
          <a:xfrm>
            <a:off x="1043280" y="1568743"/>
            <a:ext cx="9726295"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ru-RU" sz="1600" b="1" dirty="0">
                <a:latin typeface="Courier New" panose="02070309020205020404" pitchFamily="49" charset="0"/>
                <a:cs typeface="Courier New" panose="02070309020205020404" pitchFamily="49" charset="0"/>
              </a:rPr>
              <a:t>Every time an </a:t>
            </a:r>
            <a:r>
              <a:rPr lang="en-US" altLang="ru-RU" sz="1600" b="1" dirty="0">
                <a:solidFill>
                  <a:srgbClr val="008080"/>
                </a:solidFill>
                <a:latin typeface="Courier New" panose="02070309020205020404" pitchFamily="49" charset="0"/>
                <a:cs typeface="Courier New" panose="02070309020205020404" pitchFamily="49" charset="0"/>
              </a:rPr>
              <a:t>Operator </a:t>
            </a:r>
            <a:r>
              <a:rPr lang="en-US" altLang="ru-RU" sz="1600" b="1" dirty="0">
                <a:solidFill>
                  <a:srgbClr val="000080"/>
                </a:solidFill>
                <a:latin typeface="Courier New" panose="02070309020205020404" pitchFamily="49" charset="0"/>
                <a:cs typeface="Courier New" panose="02070309020205020404" pitchFamily="49" charset="0"/>
              </a:rPr>
              <a:t>new </a:t>
            </a:r>
            <a:r>
              <a:rPr lang="en-US" altLang="ru-RU" sz="1600" b="1" dirty="0">
                <a:solidFill>
                  <a:schemeClr val="accent4"/>
                </a:solidFill>
                <a:latin typeface="Courier New" panose="02070309020205020404" pitchFamily="49" charset="0"/>
                <a:cs typeface="Courier New" panose="02070309020205020404" pitchFamily="49" charset="0"/>
              </a:rPr>
              <a:t>(</a:t>
            </a:r>
            <a:r>
              <a:rPr lang="en-US" altLang="ru-RU" sz="1400" b="1" i="1" dirty="0">
                <a:solidFill>
                  <a:schemeClr val="accent4"/>
                </a:solidFill>
                <a:latin typeface="Courier New" panose="02070309020205020404" pitchFamily="49" charset="0"/>
                <a:cs typeface="Courier New" panose="02070309020205020404" pitchFamily="49" charset="0"/>
              </a:rPr>
              <a:t>object form </a:t>
            </a:r>
            <a:r>
              <a:rPr lang="en-US" altLang="ru-RU" sz="1600" b="1" dirty="0">
                <a:solidFill>
                  <a:schemeClr val="accent4"/>
                </a:solidFill>
                <a:latin typeface="Courier New" panose="02070309020205020404" pitchFamily="49" charset="0"/>
                <a:cs typeface="Courier New" panose="02070309020205020404" pitchFamily="49" charset="0"/>
              </a:rPr>
              <a:t>|</a:t>
            </a:r>
            <a:r>
              <a:rPr lang="en-US" altLang="ru-RU" sz="1400" b="1" i="1" dirty="0">
                <a:solidFill>
                  <a:schemeClr val="accent4"/>
                </a:solidFill>
                <a:latin typeface="Courier New" panose="02070309020205020404" pitchFamily="49" charset="0"/>
                <a:cs typeface="Courier New" panose="02070309020205020404" pitchFamily="49" charset="0"/>
              </a:rPr>
              <a:t> array form</a:t>
            </a:r>
            <a:r>
              <a:rPr lang="en-US" altLang="ru-RU" sz="1600" b="1" dirty="0">
                <a:solidFill>
                  <a:schemeClr val="accent4"/>
                </a:solidFill>
                <a:latin typeface="Courier New" panose="02070309020205020404" pitchFamily="49" charset="0"/>
                <a:cs typeface="Courier New" panose="02070309020205020404" pitchFamily="49" charset="0"/>
              </a:rPr>
              <a:t>)</a:t>
            </a:r>
            <a:r>
              <a:rPr lang="en-US" altLang="ru-RU" sz="1600" b="1" dirty="0">
                <a:solidFill>
                  <a:srgbClr val="000080"/>
                </a:solidFill>
                <a:latin typeface="Courier New" panose="02070309020205020404" pitchFamily="49" charset="0"/>
                <a:cs typeface="Courier New" panose="02070309020205020404" pitchFamily="49" charset="0"/>
              </a:rPr>
              <a:t> </a:t>
            </a:r>
            <a:r>
              <a:rPr lang="en-US" altLang="ru-RU" sz="1600" b="1" dirty="0">
                <a:solidFill>
                  <a:schemeClr val="accent4"/>
                </a:solidFill>
                <a:latin typeface="Courier New" panose="02070309020205020404" pitchFamily="49" charset="0"/>
                <a:cs typeface="Courier New" panose="02070309020205020404" pitchFamily="49" charset="0"/>
              </a:rPr>
              <a:t>is</a:t>
            </a:r>
            <a:r>
              <a:rPr lang="en-US" altLang="ru-RU" sz="1600" b="1" dirty="0">
                <a:solidFill>
                  <a:srgbClr val="000080"/>
                </a:solidFill>
                <a:latin typeface="Courier New" panose="02070309020205020404" pitchFamily="49" charset="0"/>
                <a:cs typeface="Courier New" panose="02070309020205020404" pitchFamily="49" charset="0"/>
              </a:rPr>
              <a:t> </a:t>
            </a:r>
            <a:r>
              <a:rPr lang="en-US" altLang="ru-RU" sz="1600" b="1" dirty="0">
                <a:latin typeface="Courier New" panose="02070309020205020404" pitchFamily="49" charset="0"/>
                <a:cs typeface="Courier New" panose="02070309020205020404" pitchFamily="49" charset="0"/>
              </a:rPr>
              <a:t>called, 2 things happen:</a:t>
            </a:r>
          </a:p>
          <a:p>
            <a:pPr lvl="0" eaLnBrk="0" fontAlgn="base" hangingPunct="0">
              <a:spcBef>
                <a:spcPct val="0"/>
              </a:spcBef>
              <a:spcAft>
                <a:spcPct val="0"/>
              </a:spcAft>
            </a:pPr>
            <a:r>
              <a:rPr lang="en-US" altLang="ru-RU" sz="1600" b="1" dirty="0">
                <a:latin typeface="Courier New" panose="02070309020205020404" pitchFamily="49" charset="0"/>
                <a:cs typeface="Courier New" panose="02070309020205020404" pitchFamily="49" charset="0"/>
              </a:rPr>
              <a:t>1) Function “</a:t>
            </a:r>
            <a:r>
              <a:rPr lang="en-US" altLang="ru-RU" sz="1600" b="1" dirty="0">
                <a:solidFill>
                  <a:srgbClr val="008080"/>
                </a:solidFill>
                <a:latin typeface="Courier New" panose="02070309020205020404" pitchFamily="49" charset="0"/>
                <a:cs typeface="Courier New" panose="02070309020205020404" pitchFamily="49" charset="0"/>
              </a:rPr>
              <a:t>Operator </a:t>
            </a:r>
            <a:r>
              <a:rPr lang="en-US" altLang="ru-RU" sz="1600" b="1" dirty="0">
                <a:solidFill>
                  <a:srgbClr val="000080"/>
                </a:solidFill>
                <a:latin typeface="Courier New" panose="02070309020205020404" pitchFamily="49" charset="0"/>
                <a:cs typeface="Courier New" panose="02070309020205020404" pitchFamily="49" charset="0"/>
              </a:rPr>
              <a:t>new” </a:t>
            </a:r>
            <a:r>
              <a:rPr lang="en-US" altLang="ru-RU" sz="1600" b="1" dirty="0">
                <a:solidFill>
                  <a:schemeClr val="accent4"/>
                </a:solidFill>
                <a:latin typeface="Courier New" panose="02070309020205020404" pitchFamily="49" charset="0"/>
                <a:cs typeface="Courier New" panose="02070309020205020404" pitchFamily="49" charset="0"/>
              </a:rPr>
              <a:t>is getting called.</a:t>
            </a:r>
          </a:p>
          <a:p>
            <a:pPr lvl="0" eaLnBrk="0" fontAlgn="base" hangingPunct="0">
              <a:spcBef>
                <a:spcPct val="0"/>
              </a:spcBef>
              <a:spcAft>
                <a:spcPct val="0"/>
              </a:spcAft>
            </a:pPr>
            <a:r>
              <a:rPr lang="en-US" altLang="ru-RU" sz="1600" b="1" dirty="0">
                <a:solidFill>
                  <a:schemeClr val="accent4"/>
                </a:solidFill>
                <a:latin typeface="Courier New" panose="02070309020205020404" pitchFamily="49" charset="0"/>
                <a:cs typeface="Courier New" panose="02070309020205020404" pitchFamily="49" charset="0"/>
              </a:rPr>
              <a:t>2) Constructor is getting called</a:t>
            </a:r>
            <a:r>
              <a:rPr lang="en-US" altLang="ru-RU" sz="1600" b="1" i="1" dirty="0">
                <a:solidFill>
                  <a:schemeClr val="accent4"/>
                </a:solidFill>
                <a:latin typeface="Courier New" panose="02070309020205020404" pitchFamily="49" charset="0"/>
                <a:cs typeface="Courier New" panose="02070309020205020404" pitchFamily="49" charset="0"/>
              </a:rPr>
              <a:t> </a:t>
            </a:r>
            <a:r>
              <a:rPr lang="en-US" altLang="ru-RU" sz="1600" b="1" dirty="0">
                <a:solidFill>
                  <a:schemeClr val="accent4"/>
                </a:solidFill>
                <a:latin typeface="Courier New" panose="02070309020205020404" pitchFamily="49" charset="0"/>
                <a:cs typeface="Courier New" panose="02070309020205020404" pitchFamily="49" charset="0"/>
              </a:rPr>
              <a:t>(</a:t>
            </a:r>
            <a:r>
              <a:rPr lang="en-US" altLang="ru-RU" sz="1400" b="1" i="1" dirty="0">
                <a:solidFill>
                  <a:schemeClr val="accent4"/>
                </a:solidFill>
                <a:latin typeface="Courier New" panose="02070309020205020404" pitchFamily="49" charset="0"/>
                <a:cs typeface="Courier New" panose="02070309020205020404" pitchFamily="49" charset="0"/>
              </a:rPr>
              <a:t>default or non-default one </a:t>
            </a:r>
            <a:r>
              <a:rPr lang="en-US" altLang="ru-RU" sz="1600" b="1" i="1" dirty="0">
                <a:solidFill>
                  <a:schemeClr val="accent4"/>
                </a:solidFill>
                <a:latin typeface="Courier New" panose="02070309020205020404" pitchFamily="49" charset="0"/>
                <a:cs typeface="Courier New" panose="02070309020205020404" pitchFamily="49" charset="0"/>
              </a:rPr>
              <a:t>|</a:t>
            </a:r>
            <a:r>
              <a:rPr lang="en-US" altLang="ru-RU" sz="1400" b="1" i="1" dirty="0">
                <a:solidFill>
                  <a:schemeClr val="accent4"/>
                </a:solidFill>
                <a:latin typeface="Courier New" panose="02070309020205020404" pitchFamily="49" charset="0"/>
                <a:cs typeface="Courier New" panose="02070309020205020404" pitchFamily="49" charset="0"/>
              </a:rPr>
              <a:t> for the every object in array</a:t>
            </a:r>
            <a:r>
              <a:rPr lang="en-US" altLang="ru-RU" sz="1600" b="1" dirty="0">
                <a:solidFill>
                  <a:schemeClr val="accent4"/>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endParaRPr lang="en-US" altLang="ru-RU" sz="1600" b="1" dirty="0">
              <a:solidFill>
                <a:schemeClr val="accent4"/>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ru-RU" sz="1600" b="1" dirty="0">
                <a:solidFill>
                  <a:schemeClr val="accent4"/>
                </a:solidFill>
                <a:latin typeface="Courier New" panose="02070309020205020404" pitchFamily="49" charset="0"/>
                <a:cs typeface="Courier New" panose="02070309020205020404" pitchFamily="49" charset="0"/>
              </a:rPr>
              <a:t>Q: What is function </a:t>
            </a:r>
            <a:r>
              <a:rPr lang="en-US" altLang="ru-RU" sz="1600" b="1" dirty="0">
                <a:latin typeface="Courier New" panose="02070309020205020404" pitchFamily="49" charset="0"/>
                <a:cs typeface="Courier New" panose="02070309020205020404" pitchFamily="49" charset="0"/>
              </a:rPr>
              <a:t>“</a:t>
            </a:r>
            <a:r>
              <a:rPr lang="en-US" altLang="ru-RU" sz="1600" b="1" dirty="0">
                <a:solidFill>
                  <a:srgbClr val="008080"/>
                </a:solidFill>
                <a:latin typeface="Courier New" panose="02070309020205020404" pitchFamily="49" charset="0"/>
                <a:cs typeface="Courier New" panose="02070309020205020404" pitchFamily="49" charset="0"/>
              </a:rPr>
              <a:t>Operator </a:t>
            </a:r>
            <a:r>
              <a:rPr lang="en-US" altLang="ru-RU" sz="1600" b="1" dirty="0">
                <a:solidFill>
                  <a:srgbClr val="000080"/>
                </a:solidFill>
                <a:latin typeface="Courier New" panose="02070309020205020404" pitchFamily="49" charset="0"/>
                <a:cs typeface="Courier New" panose="02070309020205020404" pitchFamily="49" charset="0"/>
              </a:rPr>
              <a:t>new</a:t>
            </a:r>
            <a:r>
              <a:rPr lang="en-US" altLang="ru-RU" sz="1600" b="1" dirty="0">
                <a:solidFill>
                  <a:schemeClr val="accent4"/>
                </a:solidFill>
                <a:latin typeface="Courier New" panose="02070309020205020404" pitchFamily="49" charset="0"/>
                <a:cs typeface="Courier New" panose="02070309020205020404" pitchFamily="49" charset="0"/>
              </a:rPr>
              <a:t>” ?</a:t>
            </a:r>
          </a:p>
          <a:p>
            <a:pPr lvl="0" eaLnBrk="0" fontAlgn="base" hangingPunct="0">
              <a:spcBef>
                <a:spcPct val="0"/>
              </a:spcBef>
              <a:spcAft>
                <a:spcPct val="0"/>
              </a:spcAft>
            </a:pPr>
            <a:r>
              <a:rPr lang="en-US" altLang="ru-RU" sz="1600" b="1" dirty="0">
                <a:solidFill>
                  <a:schemeClr val="accent4"/>
                </a:solidFill>
                <a:latin typeface="Courier New" panose="02070309020205020404" pitchFamily="49" charset="0"/>
                <a:cs typeface="Courier New" panose="02070309020205020404" pitchFamily="49" charset="0"/>
              </a:rPr>
              <a:t>A: It’s an actual function that allocates memory for your object when </a:t>
            </a:r>
            <a:r>
              <a:rPr lang="en-US" altLang="ru-RU" sz="1600" b="1" dirty="0">
                <a:solidFill>
                  <a:srgbClr val="008080"/>
                </a:solidFill>
                <a:latin typeface="Courier New" panose="02070309020205020404" pitchFamily="49" charset="0"/>
                <a:cs typeface="Courier New" panose="02070309020205020404" pitchFamily="49" charset="0"/>
              </a:rPr>
              <a:t>Operator </a:t>
            </a:r>
            <a:r>
              <a:rPr lang="en-US" altLang="ru-RU" sz="1600" b="1" dirty="0">
                <a:solidFill>
                  <a:srgbClr val="000080"/>
                </a:solidFill>
                <a:latin typeface="Courier New" panose="02070309020205020404" pitchFamily="49" charset="0"/>
                <a:cs typeface="Courier New" panose="02070309020205020404" pitchFamily="49" charset="0"/>
              </a:rPr>
              <a:t>new</a:t>
            </a:r>
            <a:r>
              <a:rPr lang="en-US" altLang="ru-RU" sz="1600" b="1" dirty="0">
                <a:solidFill>
                  <a:schemeClr val="accent4"/>
                </a:solidFill>
                <a:latin typeface="Courier New" panose="02070309020205020404" pitchFamily="49" charset="0"/>
                <a:cs typeface="Courier New" panose="02070309020205020404" pitchFamily="49" charset="0"/>
              </a:rPr>
              <a:t> is getting called.</a:t>
            </a:r>
          </a:p>
          <a:p>
            <a:pPr lvl="0" eaLnBrk="0" fontAlgn="base" hangingPunct="0">
              <a:spcBef>
                <a:spcPct val="0"/>
              </a:spcBef>
              <a:spcAft>
                <a:spcPct val="0"/>
              </a:spcAft>
            </a:pPr>
            <a:endParaRPr lang="en-US" altLang="ru-RU" sz="1600" b="1" dirty="0">
              <a:solidFill>
                <a:schemeClr val="accent4"/>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ru-RU" sz="1600" b="1" dirty="0">
                <a:solidFill>
                  <a:schemeClr val="accent4"/>
                </a:solidFill>
                <a:latin typeface="Courier New" panose="02070309020205020404" pitchFamily="49" charset="0"/>
                <a:cs typeface="Courier New" panose="02070309020205020404" pitchFamily="49" charset="0"/>
              </a:rPr>
              <a:t>Q: How to </a:t>
            </a:r>
            <a:r>
              <a:rPr lang="en-US" sz="1600" b="1" dirty="0">
                <a:solidFill>
                  <a:srgbClr val="323332"/>
                </a:solidFill>
                <a:latin typeface="Courier New" panose="02070309020205020404" pitchFamily="49" charset="0"/>
                <a:cs typeface="Courier New" panose="02070309020205020404" pitchFamily="49" charset="0"/>
                <a:sym typeface="Calibri"/>
              </a:rPr>
              <a:t>explicitly</a:t>
            </a:r>
            <a:r>
              <a:rPr lang="en-US" altLang="ru-RU" sz="1600" b="1" dirty="0">
                <a:solidFill>
                  <a:schemeClr val="accent4"/>
                </a:solidFill>
                <a:latin typeface="Courier New" panose="02070309020205020404" pitchFamily="49" charset="0"/>
                <a:cs typeface="Courier New" panose="02070309020205020404" pitchFamily="49" charset="0"/>
              </a:rPr>
              <a:t> call function </a:t>
            </a:r>
            <a:r>
              <a:rPr lang="en-US" altLang="ru-RU" sz="1600" b="1" dirty="0">
                <a:latin typeface="Courier New" panose="02070309020205020404" pitchFamily="49" charset="0"/>
                <a:cs typeface="Courier New" panose="02070309020205020404" pitchFamily="49" charset="0"/>
              </a:rPr>
              <a:t>“</a:t>
            </a:r>
            <a:r>
              <a:rPr lang="en-US" altLang="ru-RU" sz="1600" b="1" dirty="0">
                <a:solidFill>
                  <a:srgbClr val="008080"/>
                </a:solidFill>
                <a:latin typeface="Courier New" panose="02070309020205020404" pitchFamily="49" charset="0"/>
                <a:cs typeface="Courier New" panose="02070309020205020404" pitchFamily="49" charset="0"/>
              </a:rPr>
              <a:t>Operator </a:t>
            </a:r>
            <a:r>
              <a:rPr lang="en-US" altLang="ru-RU" sz="1600" b="1" dirty="0">
                <a:solidFill>
                  <a:srgbClr val="000080"/>
                </a:solidFill>
                <a:latin typeface="Courier New" panose="02070309020205020404" pitchFamily="49" charset="0"/>
                <a:cs typeface="Courier New" panose="02070309020205020404" pitchFamily="49" charset="0"/>
              </a:rPr>
              <a:t>new</a:t>
            </a:r>
            <a:r>
              <a:rPr lang="en-US" altLang="ru-RU" sz="1600" b="1" dirty="0">
                <a:solidFill>
                  <a:schemeClr val="accent4"/>
                </a:solidFill>
                <a:latin typeface="Courier New" panose="02070309020205020404" pitchFamily="49" charset="0"/>
                <a:cs typeface="Courier New" panose="02070309020205020404" pitchFamily="49" charset="0"/>
              </a:rPr>
              <a:t>” ?</a:t>
            </a:r>
          </a:p>
          <a:p>
            <a:pPr lvl="0" eaLnBrk="0" fontAlgn="base" hangingPunct="0">
              <a:spcBef>
                <a:spcPct val="0"/>
              </a:spcBef>
              <a:spcAft>
                <a:spcPct val="0"/>
              </a:spcAft>
            </a:pPr>
            <a:r>
              <a:rPr lang="en-US" altLang="ru-RU" sz="1600" b="1" dirty="0">
                <a:solidFill>
                  <a:schemeClr val="accent4"/>
                </a:solidFill>
                <a:latin typeface="Courier New" panose="02070309020205020404" pitchFamily="49" charset="0"/>
                <a:cs typeface="Courier New" panose="02070309020205020404" pitchFamily="49" charset="0"/>
              </a:rPr>
              <a:t>A: </a:t>
            </a:r>
          </a:p>
        </p:txBody>
      </p:sp>
      <p:pic>
        <p:nvPicPr>
          <p:cNvPr id="6" name="Рисунок 5">
            <a:extLst>
              <a:ext uri="{FF2B5EF4-FFF2-40B4-BE49-F238E27FC236}">
                <a16:creationId xmlns:a16="http://schemas.microsoft.com/office/drawing/2014/main" id="{3D8F0FE1-23DE-7D4D-8A32-99961B227D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9084" y="4093228"/>
            <a:ext cx="6415289" cy="243339"/>
          </a:xfrm>
          <a:prstGeom prst="rect">
            <a:avLst/>
          </a:prstGeom>
        </p:spPr>
      </p:pic>
      <p:sp>
        <p:nvSpPr>
          <p:cNvPr id="2" name="TextBox 1">
            <a:extLst>
              <a:ext uri="{FF2B5EF4-FFF2-40B4-BE49-F238E27FC236}">
                <a16:creationId xmlns:a16="http://schemas.microsoft.com/office/drawing/2014/main" id="{A0EC271C-0FCB-BE48-BBBC-40199985595A}"/>
              </a:ext>
            </a:extLst>
          </p:cNvPr>
          <p:cNvSpPr txBox="1"/>
          <p:nvPr/>
        </p:nvSpPr>
        <p:spPr>
          <a:xfrm>
            <a:off x="1043280" y="4464141"/>
            <a:ext cx="10830848" cy="20621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sz="1600" b="1" dirty="0">
                <a:solidFill>
                  <a:srgbClr val="323332"/>
                </a:solidFill>
                <a:latin typeface="Courier New" panose="02070309020205020404" pitchFamily="49" charset="0"/>
                <a:ea typeface="+mj-ea"/>
                <a:cs typeface="Courier New" panose="02070309020205020404" pitchFamily="49" charset="0"/>
                <a:sym typeface="Calibri"/>
              </a:rPr>
              <a:t>There are specified versions of function “</a:t>
            </a:r>
            <a:r>
              <a:rPr lang="en-US" altLang="ru-RU" sz="1600" b="1" dirty="0">
                <a:solidFill>
                  <a:srgbClr val="008080"/>
                </a:solidFill>
                <a:latin typeface="Courier New" panose="02070309020205020404" pitchFamily="49" charset="0"/>
                <a:cs typeface="Courier New" panose="02070309020205020404" pitchFamily="49" charset="0"/>
              </a:rPr>
              <a:t>Operator </a:t>
            </a:r>
            <a:r>
              <a:rPr lang="en-US" altLang="ru-RU" sz="1600" b="1" dirty="0">
                <a:solidFill>
                  <a:srgbClr val="000080"/>
                </a:solidFill>
                <a:latin typeface="Courier New" panose="02070309020205020404" pitchFamily="49" charset="0"/>
                <a:cs typeface="Courier New" panose="02070309020205020404" pitchFamily="49" charset="0"/>
              </a:rPr>
              <a:t>new</a:t>
            </a:r>
            <a:r>
              <a:rPr lang="en-US" altLang="ru-RU" sz="1600" b="1" dirty="0">
                <a:solidFill>
                  <a:schemeClr val="accent4"/>
                </a:solidFill>
                <a:latin typeface="Courier New" panose="02070309020205020404" pitchFamily="49" charset="0"/>
                <a:cs typeface="Courier New" panose="02070309020205020404" pitchFamily="49" charset="0"/>
              </a:rPr>
              <a:t>”</a:t>
            </a:r>
            <a:r>
              <a:rPr lang="en-US" sz="1600" b="1" dirty="0">
                <a:solidFill>
                  <a:srgbClr val="323332"/>
                </a:solidFill>
                <a:latin typeface="Courier New" panose="02070309020205020404" pitchFamily="49" charset="0"/>
                <a:ea typeface="+mj-ea"/>
                <a:cs typeface="Courier New" panose="02070309020205020404" pitchFamily="49" charset="0"/>
                <a:sym typeface="Calibri"/>
              </a:rPr>
              <a:t> for every type of </a:t>
            </a:r>
            <a:r>
              <a:rPr lang="en-US" altLang="ru-RU" sz="1600" b="1" dirty="0">
                <a:solidFill>
                  <a:srgbClr val="008080"/>
                </a:solidFill>
                <a:latin typeface="Courier New" panose="02070309020205020404" pitchFamily="49" charset="0"/>
                <a:cs typeface="Courier New" panose="02070309020205020404" pitchFamily="49" charset="0"/>
              </a:rPr>
              <a:t>Operator </a:t>
            </a:r>
            <a:r>
              <a:rPr lang="en-US" altLang="ru-RU" sz="1600" b="1" dirty="0">
                <a:solidFill>
                  <a:srgbClr val="000080"/>
                </a:solidFill>
                <a:latin typeface="Courier New" panose="02070309020205020404" pitchFamily="49" charset="0"/>
                <a:cs typeface="Courier New" panose="02070309020205020404" pitchFamily="49" charset="0"/>
              </a:rPr>
              <a:t>new</a:t>
            </a:r>
            <a:r>
              <a:rPr lang="en-US" sz="1600" b="1" dirty="0">
                <a:solidFill>
                  <a:srgbClr val="323332"/>
                </a:solidFill>
                <a:latin typeface="Courier New" panose="02070309020205020404" pitchFamily="49" charset="0"/>
                <a:ea typeface="+mj-ea"/>
                <a:cs typeface="Courier New" panose="02070309020205020404" pitchFamily="49" charset="0"/>
                <a:sym typeface="Calibri"/>
              </a:rPr>
              <a:t>:</a:t>
            </a:r>
            <a:br>
              <a:rPr lang="en-US" sz="1600" b="1" dirty="0">
                <a:solidFill>
                  <a:srgbClr val="323332"/>
                </a:solidFill>
                <a:latin typeface="Courier New" panose="02070309020205020404" pitchFamily="49" charset="0"/>
                <a:ea typeface="+mj-ea"/>
                <a:cs typeface="Courier New" panose="02070309020205020404" pitchFamily="49" charset="0"/>
                <a:sym typeface="Calibri"/>
              </a:rPr>
            </a:br>
            <a:r>
              <a:rPr lang="en-US" sz="1600" b="1" dirty="0">
                <a:solidFill>
                  <a:srgbClr val="323332"/>
                </a:solidFill>
                <a:latin typeface="Courier New" panose="02070309020205020404" pitchFamily="49" charset="0"/>
                <a:ea typeface="+mj-ea"/>
                <a:cs typeface="Courier New" panose="02070309020205020404" pitchFamily="49" charset="0"/>
                <a:sym typeface="Calibri"/>
              </a:rPr>
              <a:t>1) Operator new</a:t>
            </a:r>
          </a:p>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323332"/>
                </a:solidFill>
                <a:effectLst/>
                <a:uFillTx/>
                <a:latin typeface="Courier New" panose="02070309020205020404" pitchFamily="49" charset="0"/>
                <a:ea typeface="+mj-ea"/>
                <a:cs typeface="Courier New" panose="02070309020205020404" pitchFamily="49" charset="0"/>
                <a:sym typeface="Calibri"/>
              </a:rPr>
              <a:t>2) Operator </a:t>
            </a:r>
            <a:r>
              <a:rPr lang="en-US" sz="1600" b="1" dirty="0">
                <a:solidFill>
                  <a:srgbClr val="323332"/>
                </a:solidFill>
                <a:latin typeface="Courier New" panose="02070309020205020404" pitchFamily="49" charset="0"/>
                <a:ea typeface="+mj-ea"/>
                <a:cs typeface="Courier New" panose="02070309020205020404" pitchFamily="49" charset="0"/>
                <a:sym typeface="Calibri"/>
              </a:rPr>
              <a:t>new for array</a:t>
            </a:r>
          </a:p>
          <a:p>
            <a:pPr hangingPunct="0"/>
            <a:r>
              <a:rPr lang="en-US" sz="1600" b="1" dirty="0">
                <a:solidFill>
                  <a:srgbClr val="323332"/>
                </a:solidFill>
                <a:latin typeface="Courier New" panose="02070309020205020404" pitchFamily="49" charset="0"/>
                <a:cs typeface="Courier New" panose="02070309020205020404" pitchFamily="49" charset="0"/>
                <a:sym typeface="Calibri"/>
              </a:rPr>
              <a:t>3) Placement operator new</a:t>
            </a:r>
            <a:endParaRPr kumimoji="0" lang="en-US" sz="1600" b="1" i="0" u="none" strike="noStrike" cap="none" spc="0" normalizeH="0" baseline="0" dirty="0">
              <a:ln>
                <a:noFill/>
              </a:ln>
              <a:solidFill>
                <a:srgbClr val="323332"/>
              </a:solidFill>
              <a:effectLst/>
              <a:uFillTx/>
              <a:latin typeface="Courier New" panose="02070309020205020404" pitchFamily="49" charset="0"/>
              <a:ea typeface="+mj-ea"/>
              <a:cs typeface="Courier New" panose="02070309020205020404" pitchFamily="49" charset="0"/>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323332"/>
                </a:solidFill>
                <a:latin typeface="Courier New" panose="02070309020205020404" pitchFamily="49" charset="0"/>
                <a:ea typeface="+mj-ea"/>
                <a:cs typeface="Courier New" panose="02070309020205020404" pitchFamily="49" charset="0"/>
                <a:sym typeface="Calibri"/>
              </a:rPr>
              <a:t>4</a:t>
            </a:r>
            <a:r>
              <a:rPr kumimoji="0" lang="en-US" sz="1600" b="1" i="0" u="none" strike="noStrike" cap="none" spc="0" normalizeH="0" baseline="0" dirty="0">
                <a:ln>
                  <a:noFill/>
                </a:ln>
                <a:solidFill>
                  <a:srgbClr val="323332"/>
                </a:solidFill>
                <a:effectLst/>
                <a:uFillTx/>
                <a:latin typeface="Courier New" panose="02070309020205020404" pitchFamily="49" charset="0"/>
                <a:ea typeface="+mj-ea"/>
                <a:cs typeface="Courier New" panose="02070309020205020404" pitchFamily="49" charset="0"/>
                <a:sym typeface="Calibri"/>
              </a:rPr>
              <a:t>) Placement operator new for array</a:t>
            </a:r>
          </a:p>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323332"/>
                </a:solidFill>
                <a:latin typeface="Courier New" panose="02070309020205020404" pitchFamily="49" charset="0"/>
                <a:ea typeface="+mj-ea"/>
                <a:cs typeface="Courier New" panose="02070309020205020404" pitchFamily="49" charset="0"/>
                <a:sym typeface="Calibri"/>
              </a:rPr>
              <a:t>5) </a:t>
            </a:r>
            <a:r>
              <a:rPr lang="en-US" sz="1600" b="1" dirty="0" err="1">
                <a:solidFill>
                  <a:srgbClr val="323332"/>
                </a:solidFill>
                <a:latin typeface="Courier New" panose="02070309020205020404" pitchFamily="49" charset="0"/>
                <a:ea typeface="+mj-ea"/>
                <a:cs typeface="Courier New" panose="02070309020205020404" pitchFamily="49" charset="0"/>
                <a:sym typeface="Calibri"/>
              </a:rPr>
              <a:t>Nothrow</a:t>
            </a:r>
            <a:r>
              <a:rPr lang="en-US" sz="1600" b="1" dirty="0">
                <a:solidFill>
                  <a:srgbClr val="323332"/>
                </a:solidFill>
                <a:latin typeface="Courier New" panose="02070309020205020404" pitchFamily="49" charset="0"/>
                <a:ea typeface="+mj-ea"/>
                <a:cs typeface="Courier New" panose="02070309020205020404" pitchFamily="49" charset="0"/>
                <a:sym typeface="Calibri"/>
              </a:rPr>
              <a:t> operator new</a:t>
            </a:r>
          </a:p>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323332"/>
                </a:solidFill>
                <a:latin typeface="Courier New" panose="02070309020205020404" pitchFamily="49" charset="0"/>
                <a:cs typeface="Courier New" panose="02070309020205020404" pitchFamily="49" charset="0"/>
                <a:sym typeface="Calibri"/>
              </a:rPr>
              <a:t>6) </a:t>
            </a:r>
            <a:r>
              <a:rPr lang="en-US" sz="1600" b="1" dirty="0" err="1">
                <a:solidFill>
                  <a:srgbClr val="323332"/>
                </a:solidFill>
                <a:latin typeface="Courier New" panose="02070309020205020404" pitchFamily="49" charset="0"/>
                <a:cs typeface="Courier New" panose="02070309020205020404" pitchFamily="49" charset="0"/>
                <a:sym typeface="Calibri"/>
              </a:rPr>
              <a:t>Nothrow</a:t>
            </a:r>
            <a:r>
              <a:rPr lang="en-US" sz="1600" b="1" dirty="0">
                <a:solidFill>
                  <a:srgbClr val="323332"/>
                </a:solidFill>
                <a:latin typeface="Courier New" panose="02070309020205020404" pitchFamily="49" charset="0"/>
                <a:cs typeface="Courier New" panose="02070309020205020404" pitchFamily="49" charset="0"/>
                <a:sym typeface="Calibri"/>
              </a:rPr>
              <a:t> operator new for array</a:t>
            </a:r>
          </a:p>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323332"/>
                </a:solidFill>
                <a:latin typeface="Courier New" panose="02070309020205020404" pitchFamily="49" charset="0"/>
                <a:cs typeface="Courier New" panose="02070309020205020404" pitchFamily="49" charset="0"/>
                <a:sym typeface="Calibri"/>
              </a:rPr>
              <a:t>...</a:t>
            </a:r>
          </a:p>
        </p:txBody>
      </p:sp>
    </p:spTree>
    <p:extLst>
      <p:ext uri="{BB962C8B-B14F-4D97-AF65-F5344CB8AC3E}">
        <p14:creationId xmlns:p14="http://schemas.microsoft.com/office/powerpoint/2010/main" val="2558076593"/>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lstStyle/>
          <a:p>
            <a:r>
              <a:rPr lang="en-US" dirty="0"/>
              <a:t>Signature of function “operator new”</a:t>
            </a:r>
            <a:endParaRPr lang="ru-RU" dirty="0"/>
          </a:p>
        </p:txBody>
      </p:sp>
      <p:pic>
        <p:nvPicPr>
          <p:cNvPr id="4" name="Рисунок 3">
            <a:extLst>
              <a:ext uri="{FF2B5EF4-FFF2-40B4-BE49-F238E27FC236}">
                <a16:creationId xmlns:a16="http://schemas.microsoft.com/office/drawing/2014/main" id="{2DC8A9EE-CB01-0944-8DF1-495F29DCD4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775" y="1930751"/>
            <a:ext cx="8305800" cy="723900"/>
          </a:xfrm>
          <a:prstGeom prst="rect">
            <a:avLst/>
          </a:prstGeom>
        </p:spPr>
      </p:pic>
      <p:sp>
        <p:nvSpPr>
          <p:cNvPr id="10" name="Прямоугольник 9">
            <a:extLst>
              <a:ext uri="{FF2B5EF4-FFF2-40B4-BE49-F238E27FC236}">
                <a16:creationId xmlns:a16="http://schemas.microsoft.com/office/drawing/2014/main" id="{1378B9A3-7763-2847-9C22-758D18088F58}"/>
              </a:ext>
            </a:extLst>
          </p:cNvPr>
          <p:cNvSpPr/>
          <p:nvPr/>
        </p:nvSpPr>
        <p:spPr>
          <a:xfrm>
            <a:off x="1073273" y="2640209"/>
            <a:ext cx="5465081" cy="307777"/>
          </a:xfrm>
          <a:prstGeom prst="rect">
            <a:avLst/>
          </a:prstGeom>
        </p:spPr>
        <p:txBody>
          <a:bodyPr wrap="square">
            <a:spAutoFit/>
          </a:bodyPr>
          <a:lstStyle/>
          <a:p>
            <a:pPr hangingPunct="0"/>
            <a:r>
              <a:rPr lang="en-US" sz="1400" dirty="0">
                <a:solidFill>
                  <a:srgbClr val="323332"/>
                </a:solidFill>
                <a:latin typeface="Courier New" panose="02070309020205020404" pitchFamily="49" charset="0"/>
                <a:cs typeface="Courier New" panose="02070309020205020404" pitchFamily="49" charset="0"/>
                <a:sym typeface="Calibri"/>
              </a:rPr>
              <a:t>Pic.6: Signatures of function “</a:t>
            </a:r>
            <a:r>
              <a:rPr lang="en-US" altLang="ru-RU" sz="1400" b="1" dirty="0">
                <a:solidFill>
                  <a:srgbClr val="008080"/>
                </a:solidFill>
                <a:latin typeface="Courier New" panose="02070309020205020404" pitchFamily="49" charset="0"/>
                <a:cs typeface="Courier New" panose="02070309020205020404" pitchFamily="49" charset="0"/>
              </a:rPr>
              <a:t>Operator </a:t>
            </a:r>
            <a:r>
              <a:rPr lang="en-US" altLang="ru-RU" sz="1400" b="1" dirty="0">
                <a:solidFill>
                  <a:srgbClr val="000080"/>
                </a:solidFill>
                <a:latin typeface="Courier New" panose="02070309020205020404" pitchFamily="49" charset="0"/>
                <a:cs typeface="Courier New" panose="02070309020205020404" pitchFamily="49" charset="0"/>
              </a:rPr>
              <a:t>new</a:t>
            </a:r>
            <a:r>
              <a:rPr lang="en-US" sz="1400" dirty="0">
                <a:solidFill>
                  <a:srgbClr val="323332"/>
                </a:solidFill>
                <a:latin typeface="Courier New" panose="02070309020205020404" pitchFamily="49" charset="0"/>
                <a:cs typeface="Courier New" panose="02070309020205020404" pitchFamily="49" charset="0"/>
                <a:sym typeface="Calibri"/>
              </a:rPr>
              <a:t>”</a:t>
            </a:r>
            <a:endParaRPr lang="ru-RU" sz="1400" u="sng" dirty="0">
              <a:solidFill>
                <a:srgbClr val="323332"/>
              </a:solidFill>
              <a:latin typeface="Courier New" panose="02070309020205020404" pitchFamily="49" charset="0"/>
              <a:cs typeface="Courier New" panose="02070309020205020404" pitchFamily="49" charset="0"/>
              <a:sym typeface="Calibri"/>
            </a:endParaRPr>
          </a:p>
        </p:txBody>
      </p:sp>
      <p:sp>
        <p:nvSpPr>
          <p:cNvPr id="5" name="TextBox 4">
            <a:extLst>
              <a:ext uri="{FF2B5EF4-FFF2-40B4-BE49-F238E27FC236}">
                <a16:creationId xmlns:a16="http://schemas.microsoft.com/office/drawing/2014/main" id="{A3923D4F-C38B-E748-9374-8CD316435519}"/>
              </a:ext>
            </a:extLst>
          </p:cNvPr>
          <p:cNvSpPr txBox="1"/>
          <p:nvPr/>
        </p:nvSpPr>
        <p:spPr>
          <a:xfrm>
            <a:off x="1120775" y="3101723"/>
            <a:ext cx="9884682" cy="20621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hangingPunct="0">
              <a:buAutoNum type="arabicParenR"/>
            </a:pPr>
            <a:r>
              <a:rPr kumimoji="0" lang="en-US" sz="1600" b="1" u="none" strike="noStrike" cap="none" spc="0" normalizeH="0" baseline="0" dirty="0">
                <a:ln>
                  <a:noFill/>
                </a:ln>
                <a:solidFill>
                  <a:schemeClr val="accent4"/>
                </a:solidFill>
                <a:effectLst/>
                <a:uFillTx/>
                <a:latin typeface="Courier New" panose="02070309020205020404" pitchFamily="49" charset="0"/>
                <a:ea typeface="+mj-ea"/>
                <a:cs typeface="Courier New" panose="02070309020205020404" pitchFamily="49" charset="0"/>
                <a:sym typeface="Calibri"/>
              </a:rPr>
              <a:t>Standard function “</a:t>
            </a:r>
            <a:r>
              <a:rPr lang="en-US" altLang="ru-RU" sz="1600" b="1" dirty="0">
                <a:solidFill>
                  <a:srgbClr val="008080"/>
                </a:solidFill>
                <a:latin typeface="Courier New" panose="02070309020205020404" pitchFamily="49" charset="0"/>
                <a:cs typeface="Courier New" panose="02070309020205020404" pitchFamily="49" charset="0"/>
              </a:rPr>
              <a:t>Operator </a:t>
            </a:r>
            <a:r>
              <a:rPr lang="en-US" altLang="ru-RU" sz="1600" b="1" dirty="0">
                <a:solidFill>
                  <a:srgbClr val="000080"/>
                </a:solidFill>
                <a:latin typeface="Courier New" panose="02070309020205020404" pitchFamily="49" charset="0"/>
                <a:cs typeface="Courier New" panose="02070309020205020404" pitchFamily="49" charset="0"/>
              </a:rPr>
              <a:t>new</a:t>
            </a:r>
            <a:r>
              <a:rPr lang="en-US" altLang="ru-RU" sz="1600" b="1" dirty="0">
                <a:solidFill>
                  <a:schemeClr val="accent4"/>
                </a:solidFill>
                <a:latin typeface="Courier New" panose="02070309020205020404" pitchFamily="49" charset="0"/>
                <a:cs typeface="Courier New" panose="02070309020205020404" pitchFamily="49" charset="0"/>
              </a:rPr>
              <a:t>”. It’s getting called by standard operator new. It receives an amount of bytes that needs to be allocated.</a:t>
            </a:r>
          </a:p>
          <a:p>
            <a:pPr marL="342900" indent="-342900" hangingPunct="0">
              <a:buAutoNum type="arabicParenR"/>
            </a:pPr>
            <a:r>
              <a:rPr lang="en-US" sz="1600" b="1" dirty="0">
                <a:solidFill>
                  <a:schemeClr val="accent4"/>
                </a:solidFill>
                <a:latin typeface="Courier New" panose="02070309020205020404" pitchFamily="49" charset="0"/>
                <a:cs typeface="Courier New" panose="02070309020205020404" pitchFamily="49" charset="0"/>
                <a:sym typeface="Calibri"/>
              </a:rPr>
              <a:t>Non-throwing function “</a:t>
            </a:r>
            <a:r>
              <a:rPr lang="en-US" altLang="ru-RU" sz="1600" b="1" dirty="0">
                <a:solidFill>
                  <a:srgbClr val="008080"/>
                </a:solidFill>
                <a:latin typeface="Courier New" panose="02070309020205020404" pitchFamily="49" charset="0"/>
                <a:cs typeface="Courier New" panose="02070309020205020404" pitchFamily="49" charset="0"/>
              </a:rPr>
              <a:t>Operator </a:t>
            </a:r>
            <a:r>
              <a:rPr lang="en-US" altLang="ru-RU" sz="1600" b="1" dirty="0">
                <a:solidFill>
                  <a:srgbClr val="000080"/>
                </a:solidFill>
                <a:latin typeface="Courier New" panose="02070309020205020404" pitchFamily="49" charset="0"/>
                <a:cs typeface="Courier New" panose="02070309020205020404" pitchFamily="49" charset="0"/>
              </a:rPr>
              <a:t>new</a:t>
            </a:r>
            <a:r>
              <a:rPr lang="en-US" altLang="ru-RU" sz="1600" b="1" dirty="0">
                <a:solidFill>
                  <a:schemeClr val="accent4"/>
                </a:solidFill>
                <a:latin typeface="Courier New" panose="02070309020205020404" pitchFamily="49" charset="0"/>
                <a:cs typeface="Courier New" panose="02070309020205020404" pitchFamily="49" charset="0"/>
              </a:rPr>
              <a:t>”. It’s getting called by non-throwing operator new (will be discussed later in the lecture).</a:t>
            </a:r>
          </a:p>
          <a:p>
            <a:pPr marL="342900" indent="-342900" hangingPunct="0">
              <a:buAutoNum type="arabicParenR"/>
            </a:pPr>
            <a:r>
              <a:rPr lang="en-US" sz="1600" b="1" dirty="0">
                <a:solidFill>
                  <a:schemeClr val="accent4"/>
                </a:solidFill>
                <a:latin typeface="Courier New" panose="02070309020205020404" pitchFamily="49" charset="0"/>
                <a:cs typeface="Courier New" panose="02070309020205020404" pitchFamily="49" charset="0"/>
                <a:sym typeface="Calibri"/>
              </a:rPr>
              <a:t>Placement function “</a:t>
            </a:r>
            <a:r>
              <a:rPr lang="en-US" altLang="ru-RU" sz="1600" b="1" dirty="0">
                <a:solidFill>
                  <a:srgbClr val="008080"/>
                </a:solidFill>
                <a:latin typeface="Courier New" panose="02070309020205020404" pitchFamily="49" charset="0"/>
                <a:cs typeface="Courier New" panose="02070309020205020404" pitchFamily="49" charset="0"/>
              </a:rPr>
              <a:t>Operator </a:t>
            </a:r>
            <a:r>
              <a:rPr lang="en-US" altLang="ru-RU" sz="1600" b="1" dirty="0">
                <a:solidFill>
                  <a:srgbClr val="000080"/>
                </a:solidFill>
                <a:latin typeface="Courier New" panose="02070309020205020404" pitchFamily="49" charset="0"/>
                <a:cs typeface="Courier New" panose="02070309020205020404" pitchFamily="49" charset="0"/>
              </a:rPr>
              <a:t>new</a:t>
            </a:r>
            <a:r>
              <a:rPr lang="en-US" altLang="ru-RU" sz="1600" b="1" dirty="0">
                <a:solidFill>
                  <a:schemeClr val="accent4"/>
                </a:solidFill>
                <a:latin typeface="Courier New" panose="02070309020205020404" pitchFamily="49" charset="0"/>
                <a:cs typeface="Courier New" panose="02070309020205020404" pitchFamily="49" charset="0"/>
              </a:rPr>
              <a:t>”. It’s getting called by operator placement new. Compared to standard function operator new, this version receives one additional argument – a pointer to the chunk of data where an object should be constructed.</a:t>
            </a:r>
          </a:p>
        </p:txBody>
      </p:sp>
      <p:sp>
        <p:nvSpPr>
          <p:cNvPr id="12" name="Прямоугольник 11">
            <a:extLst>
              <a:ext uri="{FF2B5EF4-FFF2-40B4-BE49-F238E27FC236}">
                <a16:creationId xmlns:a16="http://schemas.microsoft.com/office/drawing/2014/main" id="{E5BFC2FB-BE83-9D4F-9572-F8713F2AEB0D}"/>
              </a:ext>
            </a:extLst>
          </p:cNvPr>
          <p:cNvSpPr/>
          <p:nvPr/>
        </p:nvSpPr>
        <p:spPr>
          <a:xfrm>
            <a:off x="1120775" y="6138800"/>
            <a:ext cx="8913873" cy="523220"/>
          </a:xfrm>
          <a:prstGeom prst="rect">
            <a:avLst/>
          </a:prstGeom>
        </p:spPr>
        <p:txBody>
          <a:bodyPr wrap="square">
            <a:spAutoFit/>
          </a:bodyPr>
          <a:lstStyle/>
          <a:p>
            <a:pPr hangingPunct="0"/>
            <a:r>
              <a:rPr lang="en-US" sz="1400" dirty="0">
                <a:solidFill>
                  <a:srgbClr val="323332"/>
                </a:solidFill>
                <a:latin typeface="Courier New" panose="02070309020205020404" pitchFamily="49" charset="0"/>
                <a:cs typeface="Courier New" panose="02070309020205020404" pitchFamily="49" charset="0"/>
                <a:sym typeface="Calibri"/>
              </a:rPr>
              <a:t>Pic.</a:t>
            </a:r>
            <a:r>
              <a:rPr lang="ru-RU" sz="1400" dirty="0">
                <a:solidFill>
                  <a:srgbClr val="323332"/>
                </a:solidFill>
                <a:latin typeface="Courier New" panose="02070309020205020404" pitchFamily="49" charset="0"/>
                <a:cs typeface="Courier New" panose="02070309020205020404" pitchFamily="49" charset="0"/>
                <a:sym typeface="Calibri"/>
              </a:rPr>
              <a:t>9</a:t>
            </a:r>
            <a:r>
              <a:rPr lang="en-US" sz="1400" dirty="0">
                <a:solidFill>
                  <a:srgbClr val="323332"/>
                </a:solidFill>
                <a:latin typeface="Courier New" panose="02070309020205020404" pitchFamily="49" charset="0"/>
                <a:cs typeface="Courier New" panose="02070309020205020404" pitchFamily="49" charset="0"/>
                <a:sym typeface="Calibri"/>
              </a:rPr>
              <a:t>: calling function “operator new” for allocating memory and then function “operator placement new” for constructing an object with default constructor</a:t>
            </a:r>
            <a:endParaRPr lang="ru-RU" sz="1400" u="sng" dirty="0">
              <a:solidFill>
                <a:srgbClr val="323332"/>
              </a:solidFill>
              <a:latin typeface="Courier New" panose="02070309020205020404" pitchFamily="49" charset="0"/>
              <a:cs typeface="Courier New" panose="02070309020205020404" pitchFamily="49" charset="0"/>
              <a:sym typeface="Calibri"/>
            </a:endParaRPr>
          </a:p>
        </p:txBody>
      </p:sp>
      <p:pic>
        <p:nvPicPr>
          <p:cNvPr id="17" name="Рисунок 16">
            <a:extLst>
              <a:ext uri="{FF2B5EF4-FFF2-40B4-BE49-F238E27FC236}">
                <a16:creationId xmlns:a16="http://schemas.microsoft.com/office/drawing/2014/main" id="{85CA1B51-261A-0E4F-AF5B-99FDC7F225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6543" y="5317561"/>
            <a:ext cx="6858454" cy="821239"/>
          </a:xfrm>
          <a:prstGeom prst="rect">
            <a:avLst/>
          </a:prstGeom>
        </p:spPr>
      </p:pic>
    </p:spTree>
    <p:extLst>
      <p:ext uri="{BB962C8B-B14F-4D97-AF65-F5344CB8AC3E}">
        <p14:creationId xmlns:p14="http://schemas.microsoft.com/office/powerpoint/2010/main" val="392174531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lstStyle/>
          <a:p>
            <a:r>
              <a:rPr lang="en-US" dirty="0"/>
              <a:t>Signature of function “operator delete”</a:t>
            </a:r>
            <a:endParaRPr lang="ru-RU" dirty="0"/>
          </a:p>
        </p:txBody>
      </p:sp>
      <p:sp>
        <p:nvSpPr>
          <p:cNvPr id="10" name="Прямоугольник 9">
            <a:extLst>
              <a:ext uri="{FF2B5EF4-FFF2-40B4-BE49-F238E27FC236}">
                <a16:creationId xmlns:a16="http://schemas.microsoft.com/office/drawing/2014/main" id="{1378B9A3-7763-2847-9C22-758D18088F58}"/>
              </a:ext>
            </a:extLst>
          </p:cNvPr>
          <p:cNvSpPr/>
          <p:nvPr/>
        </p:nvSpPr>
        <p:spPr>
          <a:xfrm>
            <a:off x="1108900" y="4380055"/>
            <a:ext cx="6360680" cy="307777"/>
          </a:xfrm>
          <a:prstGeom prst="rect">
            <a:avLst/>
          </a:prstGeom>
        </p:spPr>
        <p:txBody>
          <a:bodyPr wrap="square">
            <a:spAutoFit/>
          </a:bodyPr>
          <a:lstStyle/>
          <a:p>
            <a:pPr hangingPunct="0"/>
            <a:r>
              <a:rPr lang="en-US" sz="1400" dirty="0">
                <a:solidFill>
                  <a:srgbClr val="323332"/>
                </a:solidFill>
                <a:latin typeface="Courier New" panose="02070309020205020404" pitchFamily="49" charset="0"/>
                <a:cs typeface="Courier New" panose="02070309020205020404" pitchFamily="49" charset="0"/>
                <a:sym typeface="Calibri"/>
              </a:rPr>
              <a:t>Pic.</a:t>
            </a:r>
            <a:r>
              <a:rPr lang="ru-RU" sz="1400" dirty="0">
                <a:solidFill>
                  <a:srgbClr val="323332"/>
                </a:solidFill>
                <a:latin typeface="Courier New" panose="02070309020205020404" pitchFamily="49" charset="0"/>
                <a:cs typeface="Courier New" panose="02070309020205020404" pitchFamily="49" charset="0"/>
                <a:sym typeface="Calibri"/>
              </a:rPr>
              <a:t>10</a:t>
            </a:r>
            <a:r>
              <a:rPr lang="en-US" sz="1400" dirty="0">
                <a:solidFill>
                  <a:srgbClr val="323332"/>
                </a:solidFill>
                <a:latin typeface="Courier New" panose="02070309020205020404" pitchFamily="49" charset="0"/>
                <a:cs typeface="Courier New" panose="02070309020205020404" pitchFamily="49" charset="0"/>
                <a:sym typeface="Calibri"/>
              </a:rPr>
              <a:t>: Signatures of function “</a:t>
            </a:r>
            <a:r>
              <a:rPr lang="en-US" altLang="ru-RU" sz="1400" b="1" dirty="0">
                <a:solidFill>
                  <a:srgbClr val="008080"/>
                </a:solidFill>
                <a:latin typeface="Courier New" panose="02070309020205020404" pitchFamily="49" charset="0"/>
                <a:cs typeface="Courier New" panose="02070309020205020404" pitchFamily="49" charset="0"/>
              </a:rPr>
              <a:t>Operator </a:t>
            </a:r>
            <a:r>
              <a:rPr lang="en-US" altLang="ru-RU" sz="1400" b="1" dirty="0">
                <a:solidFill>
                  <a:srgbClr val="000080"/>
                </a:solidFill>
                <a:latin typeface="Courier New" panose="02070309020205020404" pitchFamily="49" charset="0"/>
                <a:cs typeface="Courier New" panose="02070309020205020404" pitchFamily="49" charset="0"/>
              </a:rPr>
              <a:t>delete</a:t>
            </a:r>
            <a:r>
              <a:rPr lang="en-US" sz="1400" dirty="0">
                <a:solidFill>
                  <a:srgbClr val="323332"/>
                </a:solidFill>
                <a:latin typeface="Courier New" panose="02070309020205020404" pitchFamily="49" charset="0"/>
                <a:cs typeface="Courier New" panose="02070309020205020404" pitchFamily="49" charset="0"/>
                <a:sym typeface="Calibri"/>
              </a:rPr>
              <a:t>” for array</a:t>
            </a:r>
            <a:endParaRPr lang="ru-RU" sz="1400" u="sng" dirty="0">
              <a:solidFill>
                <a:srgbClr val="323332"/>
              </a:solidFill>
              <a:latin typeface="Courier New" panose="02070309020205020404" pitchFamily="49" charset="0"/>
              <a:cs typeface="Courier New" panose="02070309020205020404" pitchFamily="49" charset="0"/>
              <a:sym typeface="Calibri"/>
            </a:endParaRPr>
          </a:p>
        </p:txBody>
      </p:sp>
      <p:pic>
        <p:nvPicPr>
          <p:cNvPr id="11" name="Рисунок 10">
            <a:extLst>
              <a:ext uri="{FF2B5EF4-FFF2-40B4-BE49-F238E27FC236}">
                <a16:creationId xmlns:a16="http://schemas.microsoft.com/office/drawing/2014/main" id="{F2EECEE9-0CAF-A74A-B872-AFD709F92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900" y="2939175"/>
            <a:ext cx="8631001" cy="1372107"/>
          </a:xfrm>
          <a:prstGeom prst="rect">
            <a:avLst/>
          </a:prstGeom>
        </p:spPr>
      </p:pic>
      <p:sp>
        <p:nvSpPr>
          <p:cNvPr id="14" name="TextBox 13">
            <a:extLst>
              <a:ext uri="{FF2B5EF4-FFF2-40B4-BE49-F238E27FC236}">
                <a16:creationId xmlns:a16="http://schemas.microsoft.com/office/drawing/2014/main" id="{EB86F1D3-3DB2-0244-A2B5-2200A4C653FC}"/>
              </a:ext>
            </a:extLst>
          </p:cNvPr>
          <p:cNvSpPr txBox="1"/>
          <p:nvPr/>
        </p:nvSpPr>
        <p:spPr>
          <a:xfrm>
            <a:off x="1108900" y="4980410"/>
            <a:ext cx="9884682"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600" b="1" dirty="0">
                <a:solidFill>
                  <a:schemeClr val="accent4"/>
                </a:solidFill>
                <a:latin typeface="Courier New" panose="02070309020205020404" pitchFamily="49" charset="0"/>
                <a:ea typeface="+mj-ea"/>
                <a:cs typeface="Courier New" panose="02070309020205020404" pitchFamily="49" charset="0"/>
                <a:sym typeface="Calibri"/>
              </a:rPr>
              <a:t>1-3) Corresponding versions of function “</a:t>
            </a:r>
            <a:r>
              <a:rPr lang="en-US" altLang="ru-RU" sz="1600" b="1" dirty="0">
                <a:solidFill>
                  <a:srgbClr val="008080"/>
                </a:solidFill>
                <a:latin typeface="Courier New" panose="02070309020205020404" pitchFamily="49" charset="0"/>
                <a:cs typeface="Courier New" panose="02070309020205020404" pitchFamily="49" charset="0"/>
              </a:rPr>
              <a:t>Operator </a:t>
            </a:r>
            <a:r>
              <a:rPr lang="en-US" altLang="ru-RU" sz="1600" b="1" dirty="0">
                <a:solidFill>
                  <a:srgbClr val="000080"/>
                </a:solidFill>
                <a:latin typeface="Courier New" panose="02070309020205020404" pitchFamily="49" charset="0"/>
                <a:cs typeface="Courier New" panose="02070309020205020404" pitchFamily="49" charset="0"/>
              </a:rPr>
              <a:t>delete” </a:t>
            </a:r>
            <a:r>
              <a:rPr lang="en-US" altLang="ru-RU" sz="1600" b="1" dirty="0">
                <a:solidFill>
                  <a:schemeClr val="accent4"/>
                </a:solidFill>
                <a:latin typeface="Courier New" panose="02070309020205020404" pitchFamily="49" charset="0"/>
                <a:cs typeface="Courier New" panose="02070309020205020404" pitchFamily="49" charset="0"/>
              </a:rPr>
              <a:t>(see previous slide)</a:t>
            </a:r>
            <a:r>
              <a:rPr lang="en-US" sz="1600" b="1" dirty="0">
                <a:solidFill>
                  <a:schemeClr val="accent4"/>
                </a:solidFill>
                <a:latin typeface="Courier New" panose="02070309020205020404" pitchFamily="49" charset="0"/>
                <a:ea typeface="+mj-ea"/>
                <a:cs typeface="Courier New" panose="02070309020205020404" pitchFamily="49" charset="0"/>
                <a:sym typeface="Calibri"/>
              </a:rPr>
              <a:t>.</a:t>
            </a:r>
          </a:p>
          <a:p>
            <a:pPr hangingPunct="0"/>
            <a:r>
              <a:rPr lang="en-US" altLang="ru-RU" sz="1600" b="1" dirty="0">
                <a:solidFill>
                  <a:schemeClr val="accent4"/>
                </a:solidFill>
                <a:latin typeface="Courier New" panose="02070309020205020404" pitchFamily="49" charset="0"/>
                <a:ea typeface="+mj-ea"/>
                <a:cs typeface="Courier New" panose="02070309020205020404" pitchFamily="49" charset="0"/>
                <a:sym typeface="Calibri"/>
              </a:rPr>
              <a:t>4) Standard version with additional argument – size</a:t>
            </a:r>
          </a:p>
          <a:p>
            <a:pPr hangingPunct="0"/>
            <a:r>
              <a:rPr lang="en-US" altLang="ru-RU" sz="1600" b="1" dirty="0">
                <a:solidFill>
                  <a:schemeClr val="accent4"/>
                </a:solidFill>
                <a:latin typeface="Courier New" panose="02070309020205020404" pitchFamily="49" charset="0"/>
                <a:ea typeface="+mj-ea"/>
                <a:cs typeface="Courier New" panose="02070309020205020404" pitchFamily="49" charset="0"/>
                <a:sym typeface="Calibri"/>
              </a:rPr>
              <a:t>5) </a:t>
            </a:r>
            <a:r>
              <a:rPr lang="en-US" altLang="ru-RU" sz="1600" b="1" dirty="0" err="1">
                <a:solidFill>
                  <a:schemeClr val="accent4"/>
                </a:solidFill>
                <a:latin typeface="Courier New" panose="02070309020205020404" pitchFamily="49" charset="0"/>
                <a:ea typeface="+mj-ea"/>
                <a:cs typeface="Courier New" panose="02070309020205020404" pitchFamily="49" charset="0"/>
                <a:sym typeface="Calibri"/>
              </a:rPr>
              <a:t>Nothrow</a:t>
            </a:r>
            <a:r>
              <a:rPr lang="en-US" altLang="ru-RU" sz="1600" b="1" dirty="0">
                <a:solidFill>
                  <a:schemeClr val="accent4"/>
                </a:solidFill>
                <a:latin typeface="Courier New" panose="02070309020205020404" pitchFamily="49" charset="0"/>
                <a:ea typeface="+mj-ea"/>
                <a:cs typeface="Courier New" panose="02070309020205020404" pitchFamily="49" charset="0"/>
                <a:sym typeface="Calibri"/>
              </a:rPr>
              <a:t> version with additional argument – size.</a:t>
            </a:r>
            <a:endParaRPr lang="en-US" altLang="ru-RU" sz="1600" b="1" dirty="0">
              <a:solidFill>
                <a:schemeClr val="accent4"/>
              </a:solidFill>
              <a:latin typeface="Courier New" panose="02070309020205020404" pitchFamily="49" charset="0"/>
              <a:cs typeface="Courier New" panose="02070309020205020404" pitchFamily="49" charset="0"/>
            </a:endParaRPr>
          </a:p>
        </p:txBody>
      </p:sp>
      <p:sp>
        <p:nvSpPr>
          <p:cNvPr id="13" name="Прямоугольник 12">
            <a:extLst>
              <a:ext uri="{FF2B5EF4-FFF2-40B4-BE49-F238E27FC236}">
                <a16:creationId xmlns:a16="http://schemas.microsoft.com/office/drawing/2014/main" id="{8CD134FA-3D3F-D74D-B8B8-9D94CCFE108F}"/>
              </a:ext>
            </a:extLst>
          </p:cNvPr>
          <p:cNvSpPr/>
          <p:nvPr/>
        </p:nvSpPr>
        <p:spPr>
          <a:xfrm>
            <a:off x="1025774" y="1827475"/>
            <a:ext cx="9175130" cy="1077218"/>
          </a:xfrm>
          <a:prstGeom prst="rect">
            <a:avLst/>
          </a:prstGeom>
        </p:spPr>
        <p:txBody>
          <a:bodyPr wrap="square">
            <a:spAutoFit/>
          </a:bodyPr>
          <a:lstStyle/>
          <a:p>
            <a:pPr lvl="0" eaLnBrk="0" fontAlgn="base" hangingPunct="0">
              <a:spcBef>
                <a:spcPct val="0"/>
              </a:spcBef>
              <a:spcAft>
                <a:spcPct val="0"/>
              </a:spcAft>
            </a:pPr>
            <a:r>
              <a:rPr lang="en-US" altLang="ru-RU" sz="1600" b="1" dirty="0">
                <a:latin typeface="Courier New" panose="02070309020205020404" pitchFamily="49" charset="0"/>
                <a:cs typeface="Courier New" panose="02070309020205020404" pitchFamily="49" charset="0"/>
              </a:rPr>
              <a:t>Every time an </a:t>
            </a:r>
            <a:r>
              <a:rPr lang="en-US" altLang="ru-RU" sz="1600" b="1" dirty="0">
                <a:solidFill>
                  <a:srgbClr val="008080"/>
                </a:solidFill>
                <a:latin typeface="Courier New" panose="02070309020205020404" pitchFamily="49" charset="0"/>
                <a:cs typeface="Courier New" panose="02070309020205020404" pitchFamily="49" charset="0"/>
              </a:rPr>
              <a:t>Operator </a:t>
            </a:r>
            <a:r>
              <a:rPr lang="en-US" altLang="ru-RU" sz="1600" b="1" dirty="0">
                <a:solidFill>
                  <a:srgbClr val="000080"/>
                </a:solidFill>
                <a:latin typeface="Courier New" panose="02070309020205020404" pitchFamily="49" charset="0"/>
                <a:cs typeface="Courier New" panose="02070309020205020404" pitchFamily="49" charset="0"/>
              </a:rPr>
              <a:t>delete </a:t>
            </a:r>
            <a:r>
              <a:rPr lang="en-US" altLang="ru-RU" sz="1400" b="1" i="1" dirty="0">
                <a:solidFill>
                  <a:schemeClr val="accent4"/>
                </a:solidFill>
                <a:latin typeface="Courier New" panose="02070309020205020404" pitchFamily="49" charset="0"/>
                <a:cs typeface="Courier New" panose="02070309020205020404" pitchFamily="49" charset="0"/>
              </a:rPr>
              <a:t>(object form | array form)</a:t>
            </a:r>
            <a:r>
              <a:rPr lang="en-US" altLang="ru-RU" sz="1600" b="1" dirty="0">
                <a:solidFill>
                  <a:srgbClr val="000080"/>
                </a:solidFill>
                <a:latin typeface="Courier New" panose="02070309020205020404" pitchFamily="49" charset="0"/>
                <a:cs typeface="Courier New" panose="02070309020205020404" pitchFamily="49" charset="0"/>
              </a:rPr>
              <a:t> </a:t>
            </a:r>
            <a:r>
              <a:rPr lang="en-US" altLang="ru-RU" sz="1600" b="1" dirty="0">
                <a:solidFill>
                  <a:schemeClr val="accent4"/>
                </a:solidFill>
                <a:latin typeface="Courier New" panose="02070309020205020404" pitchFamily="49" charset="0"/>
                <a:cs typeface="Courier New" panose="02070309020205020404" pitchFamily="49" charset="0"/>
              </a:rPr>
              <a:t>is</a:t>
            </a:r>
            <a:r>
              <a:rPr lang="en-US" altLang="ru-RU" sz="1600" b="1" dirty="0">
                <a:solidFill>
                  <a:srgbClr val="000080"/>
                </a:solidFill>
                <a:latin typeface="Courier New" panose="02070309020205020404" pitchFamily="49" charset="0"/>
                <a:cs typeface="Courier New" panose="02070309020205020404" pitchFamily="49" charset="0"/>
              </a:rPr>
              <a:t> </a:t>
            </a:r>
            <a:r>
              <a:rPr lang="en-US" altLang="ru-RU" sz="1600" b="1" dirty="0">
                <a:latin typeface="Courier New" panose="02070309020205020404" pitchFamily="49" charset="0"/>
                <a:cs typeface="Courier New" panose="02070309020205020404" pitchFamily="49" charset="0"/>
              </a:rPr>
              <a:t>called, 2 things happen:</a:t>
            </a:r>
            <a:endParaRPr lang="en-US" altLang="ru-RU" sz="1600" b="1" dirty="0">
              <a:solidFill>
                <a:schemeClr val="accent4"/>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ru-RU" sz="1600" b="1" dirty="0">
                <a:solidFill>
                  <a:schemeClr val="accent4"/>
                </a:solidFill>
                <a:latin typeface="Courier New" panose="02070309020205020404" pitchFamily="49" charset="0"/>
                <a:cs typeface="Courier New" panose="02070309020205020404" pitchFamily="49" charset="0"/>
              </a:rPr>
              <a:t>1) Destructor </a:t>
            </a:r>
            <a:r>
              <a:rPr lang="en-US" altLang="ru-RU" sz="1400" b="1" i="1" dirty="0">
                <a:solidFill>
                  <a:schemeClr val="accent4"/>
                </a:solidFill>
                <a:latin typeface="Courier New" panose="02070309020205020404" pitchFamily="49" charset="0"/>
                <a:cs typeface="Courier New" panose="02070309020205020404" pitchFamily="49" charset="0"/>
              </a:rPr>
              <a:t>(of object | of every object in the array) </a:t>
            </a:r>
            <a:r>
              <a:rPr lang="en-US" altLang="ru-RU" sz="1600" b="1" dirty="0">
                <a:solidFill>
                  <a:schemeClr val="accent4"/>
                </a:solidFill>
                <a:latin typeface="Courier New" panose="02070309020205020404" pitchFamily="49" charset="0"/>
                <a:cs typeface="Courier New" panose="02070309020205020404" pitchFamily="49" charset="0"/>
              </a:rPr>
              <a:t>is getting called.</a:t>
            </a:r>
            <a:endParaRPr lang="en-US" altLang="ru-RU" sz="1600" b="1" dirty="0">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ru-RU" sz="1600" b="1" dirty="0">
                <a:latin typeface="Courier New" panose="02070309020205020404" pitchFamily="49" charset="0"/>
                <a:cs typeface="Courier New" panose="02070309020205020404" pitchFamily="49" charset="0"/>
              </a:rPr>
              <a:t>2) Function “</a:t>
            </a:r>
            <a:r>
              <a:rPr lang="en-US" altLang="ru-RU" sz="1600" b="1" dirty="0">
                <a:solidFill>
                  <a:srgbClr val="008080"/>
                </a:solidFill>
                <a:latin typeface="Courier New" panose="02070309020205020404" pitchFamily="49" charset="0"/>
                <a:cs typeface="Courier New" panose="02070309020205020404" pitchFamily="49" charset="0"/>
              </a:rPr>
              <a:t>Operator </a:t>
            </a:r>
            <a:r>
              <a:rPr lang="en-US" altLang="ru-RU" sz="1600" b="1" dirty="0">
                <a:solidFill>
                  <a:srgbClr val="000080"/>
                </a:solidFill>
                <a:latin typeface="Courier New" panose="02070309020205020404" pitchFamily="49" charset="0"/>
                <a:cs typeface="Courier New" panose="02070309020205020404" pitchFamily="49" charset="0"/>
              </a:rPr>
              <a:t>delete” </a:t>
            </a:r>
            <a:r>
              <a:rPr lang="en-US" altLang="ru-RU" sz="1600" b="1" dirty="0">
                <a:solidFill>
                  <a:schemeClr val="accent4"/>
                </a:solidFill>
                <a:latin typeface="Courier New" panose="02070309020205020404" pitchFamily="49" charset="0"/>
                <a:cs typeface="Courier New" panose="02070309020205020404" pitchFamily="49" charset="0"/>
              </a:rPr>
              <a:t>is getting called.</a:t>
            </a:r>
          </a:p>
        </p:txBody>
      </p:sp>
    </p:spTree>
    <p:extLst>
      <p:ext uri="{BB962C8B-B14F-4D97-AF65-F5344CB8AC3E}">
        <p14:creationId xmlns:p14="http://schemas.microsoft.com/office/powerpoint/2010/main" val="276948740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a:xfrm>
            <a:off x="1108900" y="445317"/>
            <a:ext cx="9726295" cy="823913"/>
          </a:xfrm>
        </p:spPr>
        <p:txBody>
          <a:bodyPr>
            <a:normAutofit/>
          </a:bodyPr>
          <a:lstStyle/>
          <a:p>
            <a:r>
              <a:rPr lang="en-US" dirty="0"/>
              <a:t>Array versions of function new and delete</a:t>
            </a:r>
            <a:endParaRPr lang="ru-RU" dirty="0"/>
          </a:p>
        </p:txBody>
      </p:sp>
      <p:sp>
        <p:nvSpPr>
          <p:cNvPr id="10" name="Прямоугольник 9">
            <a:extLst>
              <a:ext uri="{FF2B5EF4-FFF2-40B4-BE49-F238E27FC236}">
                <a16:creationId xmlns:a16="http://schemas.microsoft.com/office/drawing/2014/main" id="{1378B9A3-7763-2847-9C22-758D18088F58}"/>
              </a:ext>
            </a:extLst>
          </p:cNvPr>
          <p:cNvSpPr/>
          <p:nvPr/>
        </p:nvSpPr>
        <p:spPr>
          <a:xfrm>
            <a:off x="1013897" y="2799633"/>
            <a:ext cx="6360680" cy="307777"/>
          </a:xfrm>
          <a:prstGeom prst="rect">
            <a:avLst/>
          </a:prstGeom>
        </p:spPr>
        <p:txBody>
          <a:bodyPr wrap="square">
            <a:spAutoFit/>
          </a:bodyPr>
          <a:lstStyle/>
          <a:p>
            <a:pPr hangingPunct="0"/>
            <a:r>
              <a:rPr lang="en-US" sz="1400" dirty="0">
                <a:solidFill>
                  <a:srgbClr val="323332"/>
                </a:solidFill>
                <a:latin typeface="Courier New" panose="02070309020205020404" pitchFamily="49" charset="0"/>
                <a:cs typeface="Courier New" panose="02070309020205020404" pitchFamily="49" charset="0"/>
                <a:sym typeface="Calibri"/>
              </a:rPr>
              <a:t>Pic.</a:t>
            </a:r>
            <a:r>
              <a:rPr lang="ru-RU" sz="1400" dirty="0">
                <a:solidFill>
                  <a:srgbClr val="323332"/>
                </a:solidFill>
                <a:latin typeface="Courier New" panose="02070309020205020404" pitchFamily="49" charset="0"/>
                <a:cs typeface="Courier New" panose="02070309020205020404" pitchFamily="49" charset="0"/>
                <a:sym typeface="Calibri"/>
              </a:rPr>
              <a:t>11</a:t>
            </a:r>
            <a:r>
              <a:rPr lang="en-US" sz="1400" dirty="0">
                <a:solidFill>
                  <a:srgbClr val="323332"/>
                </a:solidFill>
                <a:latin typeface="Courier New" panose="02070309020205020404" pitchFamily="49" charset="0"/>
                <a:cs typeface="Courier New" panose="02070309020205020404" pitchFamily="49" charset="0"/>
                <a:sym typeface="Calibri"/>
              </a:rPr>
              <a:t>: Signatures of function “</a:t>
            </a:r>
            <a:r>
              <a:rPr lang="en-US" altLang="ru-RU" sz="1400" b="1" dirty="0">
                <a:solidFill>
                  <a:srgbClr val="008080"/>
                </a:solidFill>
                <a:latin typeface="Courier New" panose="02070309020205020404" pitchFamily="49" charset="0"/>
                <a:cs typeface="Courier New" panose="02070309020205020404" pitchFamily="49" charset="0"/>
              </a:rPr>
              <a:t>Operator </a:t>
            </a:r>
            <a:r>
              <a:rPr lang="en-US" altLang="ru-RU" sz="1400" b="1" dirty="0">
                <a:solidFill>
                  <a:srgbClr val="000080"/>
                </a:solidFill>
                <a:latin typeface="Courier New" panose="02070309020205020404" pitchFamily="49" charset="0"/>
                <a:cs typeface="Courier New" panose="02070309020205020404" pitchFamily="49" charset="0"/>
              </a:rPr>
              <a:t>new</a:t>
            </a:r>
            <a:r>
              <a:rPr lang="en-US" sz="1400" dirty="0">
                <a:solidFill>
                  <a:srgbClr val="323332"/>
                </a:solidFill>
                <a:latin typeface="Courier New" panose="02070309020205020404" pitchFamily="49" charset="0"/>
                <a:cs typeface="Courier New" panose="02070309020205020404" pitchFamily="49" charset="0"/>
                <a:sym typeface="Calibri"/>
              </a:rPr>
              <a:t>” for array</a:t>
            </a:r>
            <a:endParaRPr lang="ru-RU" sz="1400" u="sng" dirty="0">
              <a:solidFill>
                <a:srgbClr val="323332"/>
              </a:solidFill>
              <a:latin typeface="Courier New" panose="02070309020205020404" pitchFamily="49" charset="0"/>
              <a:cs typeface="Courier New" panose="02070309020205020404" pitchFamily="49" charset="0"/>
              <a:sym typeface="Calibri"/>
            </a:endParaRPr>
          </a:p>
        </p:txBody>
      </p:sp>
      <p:pic>
        <p:nvPicPr>
          <p:cNvPr id="3" name="Рисунок 2">
            <a:extLst>
              <a:ext uri="{FF2B5EF4-FFF2-40B4-BE49-F238E27FC236}">
                <a16:creationId xmlns:a16="http://schemas.microsoft.com/office/drawing/2014/main" id="{DD68C731-0747-8E41-BFEA-EE4E891883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900" y="2137583"/>
            <a:ext cx="8331200" cy="685800"/>
          </a:xfrm>
          <a:prstGeom prst="rect">
            <a:avLst/>
          </a:prstGeom>
        </p:spPr>
      </p:pic>
      <p:pic>
        <p:nvPicPr>
          <p:cNvPr id="5" name="Рисунок 4">
            <a:extLst>
              <a:ext uri="{FF2B5EF4-FFF2-40B4-BE49-F238E27FC236}">
                <a16:creationId xmlns:a16="http://schemas.microsoft.com/office/drawing/2014/main" id="{6819CAC4-3FA7-5D47-939B-90D6962ACE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900" y="3517312"/>
            <a:ext cx="8331200" cy="1307020"/>
          </a:xfrm>
          <a:prstGeom prst="rect">
            <a:avLst/>
          </a:prstGeom>
        </p:spPr>
      </p:pic>
      <p:sp>
        <p:nvSpPr>
          <p:cNvPr id="12" name="Прямоугольник 11">
            <a:extLst>
              <a:ext uri="{FF2B5EF4-FFF2-40B4-BE49-F238E27FC236}">
                <a16:creationId xmlns:a16="http://schemas.microsoft.com/office/drawing/2014/main" id="{1D5E3F6E-947E-F845-915F-856994AE12BC}"/>
              </a:ext>
            </a:extLst>
          </p:cNvPr>
          <p:cNvSpPr/>
          <p:nvPr/>
        </p:nvSpPr>
        <p:spPr>
          <a:xfrm>
            <a:off x="1049524" y="4807220"/>
            <a:ext cx="6360680" cy="307777"/>
          </a:xfrm>
          <a:prstGeom prst="rect">
            <a:avLst/>
          </a:prstGeom>
        </p:spPr>
        <p:txBody>
          <a:bodyPr wrap="square">
            <a:spAutoFit/>
          </a:bodyPr>
          <a:lstStyle/>
          <a:p>
            <a:pPr hangingPunct="0"/>
            <a:r>
              <a:rPr lang="en-US" sz="1400" dirty="0">
                <a:solidFill>
                  <a:srgbClr val="323332"/>
                </a:solidFill>
                <a:latin typeface="Courier New" panose="02070309020205020404" pitchFamily="49" charset="0"/>
                <a:cs typeface="Courier New" panose="02070309020205020404" pitchFamily="49" charset="0"/>
                <a:sym typeface="Calibri"/>
              </a:rPr>
              <a:t>Pic.1</a:t>
            </a:r>
            <a:r>
              <a:rPr lang="ru-RU" sz="1400" dirty="0">
                <a:solidFill>
                  <a:srgbClr val="323332"/>
                </a:solidFill>
                <a:latin typeface="Courier New" panose="02070309020205020404" pitchFamily="49" charset="0"/>
                <a:cs typeface="Courier New" panose="02070309020205020404" pitchFamily="49" charset="0"/>
                <a:sym typeface="Calibri"/>
              </a:rPr>
              <a:t>2</a:t>
            </a:r>
            <a:r>
              <a:rPr lang="en-US" sz="1400" dirty="0">
                <a:solidFill>
                  <a:srgbClr val="323332"/>
                </a:solidFill>
                <a:latin typeface="Courier New" panose="02070309020205020404" pitchFamily="49" charset="0"/>
                <a:cs typeface="Courier New" panose="02070309020205020404" pitchFamily="49" charset="0"/>
                <a:sym typeface="Calibri"/>
              </a:rPr>
              <a:t>: Signatures of function “</a:t>
            </a:r>
            <a:r>
              <a:rPr lang="en-US" altLang="ru-RU" sz="1400" b="1" dirty="0">
                <a:solidFill>
                  <a:srgbClr val="008080"/>
                </a:solidFill>
                <a:latin typeface="Courier New" panose="02070309020205020404" pitchFamily="49" charset="0"/>
                <a:cs typeface="Courier New" panose="02070309020205020404" pitchFamily="49" charset="0"/>
              </a:rPr>
              <a:t>Operator </a:t>
            </a:r>
            <a:r>
              <a:rPr lang="en-US" altLang="ru-RU" sz="1400" b="1" dirty="0">
                <a:solidFill>
                  <a:srgbClr val="000080"/>
                </a:solidFill>
                <a:latin typeface="Courier New" panose="02070309020205020404" pitchFamily="49" charset="0"/>
                <a:cs typeface="Courier New" panose="02070309020205020404" pitchFamily="49" charset="0"/>
              </a:rPr>
              <a:t>delete</a:t>
            </a:r>
            <a:r>
              <a:rPr lang="en-US" sz="1400" dirty="0">
                <a:solidFill>
                  <a:srgbClr val="323332"/>
                </a:solidFill>
                <a:latin typeface="Courier New" panose="02070309020205020404" pitchFamily="49" charset="0"/>
                <a:cs typeface="Courier New" panose="02070309020205020404" pitchFamily="49" charset="0"/>
                <a:sym typeface="Calibri"/>
              </a:rPr>
              <a:t>” for array</a:t>
            </a:r>
            <a:endParaRPr lang="ru-RU" sz="1400" u="sng" dirty="0">
              <a:solidFill>
                <a:srgbClr val="323332"/>
              </a:solidFill>
              <a:latin typeface="Courier New" panose="02070309020205020404" pitchFamily="49" charset="0"/>
              <a:cs typeface="Courier New" panose="02070309020205020404" pitchFamily="49" charset="0"/>
              <a:sym typeface="Calibri"/>
            </a:endParaRPr>
          </a:p>
        </p:txBody>
      </p:sp>
      <p:sp>
        <p:nvSpPr>
          <p:cNvPr id="6" name="TextBox 5">
            <a:extLst>
              <a:ext uri="{FF2B5EF4-FFF2-40B4-BE49-F238E27FC236}">
                <a16:creationId xmlns:a16="http://schemas.microsoft.com/office/drawing/2014/main" id="{0CC1A488-1AE7-C04A-A9B2-3927D70C3D22}"/>
              </a:ext>
            </a:extLst>
          </p:cNvPr>
          <p:cNvSpPr txBox="1"/>
          <p:nvPr/>
        </p:nvSpPr>
        <p:spPr>
          <a:xfrm>
            <a:off x="1108900" y="5624647"/>
            <a:ext cx="750347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323332"/>
                </a:solidFill>
                <a:effectLst/>
                <a:uFillTx/>
                <a:latin typeface="Courier New" panose="02070309020205020404" pitchFamily="49" charset="0"/>
                <a:ea typeface="+mj-ea"/>
                <a:cs typeface="Courier New" panose="02070309020205020404" pitchFamily="49" charset="0"/>
                <a:sym typeface="Calibri"/>
              </a:rPr>
              <a:t>As you can see – these functions have the same signatures as single-object versions</a:t>
            </a:r>
            <a:endParaRPr kumimoji="0" lang="ru-RU" sz="1800" b="1" i="0" u="none" strike="noStrike" cap="none" spc="0" normalizeH="0" baseline="0" dirty="0">
              <a:ln>
                <a:noFill/>
              </a:ln>
              <a:solidFill>
                <a:srgbClr val="323332"/>
              </a:solidFill>
              <a:effectLst/>
              <a:uFillTx/>
              <a:latin typeface="Courier New" panose="02070309020205020404" pitchFamily="49" charset="0"/>
              <a:ea typeface="+mj-ea"/>
              <a:cs typeface="Courier New" panose="02070309020205020404" pitchFamily="49" charset="0"/>
              <a:sym typeface="Calibri"/>
            </a:endParaRPr>
          </a:p>
        </p:txBody>
      </p:sp>
    </p:spTree>
    <p:extLst>
      <p:ext uri="{BB962C8B-B14F-4D97-AF65-F5344CB8AC3E}">
        <p14:creationId xmlns:p14="http://schemas.microsoft.com/office/powerpoint/2010/main" val="320800781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fontScale="77500" lnSpcReduction="20000"/>
          </a:bodyPr>
          <a:lstStyle/>
          <a:p>
            <a:r>
              <a:rPr lang="en-US" dirty="0"/>
              <a:t>Replacing functions “operator new” and “operator delete” </a:t>
            </a:r>
            <a:endParaRPr lang="ru-RU" dirty="0"/>
          </a:p>
        </p:txBody>
      </p:sp>
      <p:sp>
        <p:nvSpPr>
          <p:cNvPr id="5" name="TextBox 4">
            <a:extLst>
              <a:ext uri="{FF2B5EF4-FFF2-40B4-BE49-F238E27FC236}">
                <a16:creationId xmlns:a16="http://schemas.microsoft.com/office/drawing/2014/main" id="{A3923D4F-C38B-E748-9374-8CD316435519}"/>
              </a:ext>
            </a:extLst>
          </p:cNvPr>
          <p:cNvSpPr txBox="1"/>
          <p:nvPr/>
        </p:nvSpPr>
        <p:spPr>
          <a:xfrm>
            <a:off x="1120775" y="1881762"/>
            <a:ext cx="9884682" cy="47705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600" b="1" dirty="0">
                <a:solidFill>
                  <a:srgbClr val="323332"/>
                </a:solidFill>
                <a:latin typeface="Courier New" panose="02070309020205020404" pitchFamily="49" charset="0"/>
                <a:cs typeface="Courier New" panose="02070309020205020404" pitchFamily="49" charset="0"/>
                <a:sym typeface="Calibri"/>
              </a:rPr>
              <a:t>Motivation: you may have some additional information to help you to establish the most optimal allocation strategy for your program.</a:t>
            </a:r>
          </a:p>
          <a:p>
            <a:pPr hangingPunct="0"/>
            <a:endParaRPr lang="en-US" sz="1600" b="1" dirty="0">
              <a:solidFill>
                <a:srgbClr val="323332"/>
              </a:solidFill>
              <a:latin typeface="Courier New" panose="02070309020205020404" pitchFamily="49" charset="0"/>
              <a:cs typeface="Courier New" panose="02070309020205020404" pitchFamily="49" charset="0"/>
              <a:sym typeface="Calibri"/>
            </a:endParaRPr>
          </a:p>
          <a:p>
            <a:pPr hangingPunct="0"/>
            <a:r>
              <a:rPr lang="en-US" sz="1600" b="1" dirty="0">
                <a:solidFill>
                  <a:srgbClr val="323332"/>
                </a:solidFill>
                <a:latin typeface="Courier New" panose="02070309020205020404" pitchFamily="49" charset="0"/>
                <a:cs typeface="Courier New" panose="02070309020205020404" pitchFamily="49" charset="0"/>
                <a:sym typeface="Calibri"/>
              </a:rPr>
              <a:t>There is no way to overload operator new and operator delete themselves.</a:t>
            </a:r>
            <a:endParaRPr lang="ru-RU" sz="1600" b="1" dirty="0">
              <a:solidFill>
                <a:srgbClr val="323332"/>
              </a:solidFill>
              <a:latin typeface="Courier New" panose="02070309020205020404" pitchFamily="49" charset="0"/>
              <a:cs typeface="Courier New" panose="02070309020205020404" pitchFamily="49" charset="0"/>
              <a:sym typeface="Calibri"/>
            </a:endParaRPr>
          </a:p>
          <a:p>
            <a:pPr hangingPunct="0"/>
            <a:endParaRPr lang="en-US" altLang="ru-RU" sz="1600" b="1" dirty="0">
              <a:solidFill>
                <a:schemeClr val="accent4"/>
              </a:solidFill>
              <a:latin typeface="Courier New" panose="02070309020205020404" pitchFamily="49" charset="0"/>
              <a:cs typeface="Courier New" panose="02070309020205020404" pitchFamily="49" charset="0"/>
            </a:endParaRPr>
          </a:p>
          <a:p>
            <a:pPr hangingPunct="0"/>
            <a:r>
              <a:rPr lang="en-US" altLang="ru-RU" sz="1600" b="1" dirty="0">
                <a:solidFill>
                  <a:schemeClr val="accent4"/>
                </a:solidFill>
                <a:latin typeface="Courier New" panose="02070309020205020404" pitchFamily="49" charset="0"/>
                <a:cs typeface="Courier New" panose="02070309020205020404" pitchFamily="49" charset="0"/>
              </a:rPr>
              <a:t>All of the versions of function “</a:t>
            </a:r>
            <a:r>
              <a:rPr lang="en-US" altLang="ru-RU" sz="1600" b="1" dirty="0">
                <a:solidFill>
                  <a:srgbClr val="008080"/>
                </a:solidFill>
                <a:latin typeface="Courier New" panose="02070309020205020404" pitchFamily="49" charset="0"/>
                <a:cs typeface="Courier New" panose="02070309020205020404" pitchFamily="49" charset="0"/>
              </a:rPr>
              <a:t>Operator </a:t>
            </a:r>
            <a:r>
              <a:rPr lang="en-US" altLang="ru-RU" sz="1600" b="1" dirty="0">
                <a:solidFill>
                  <a:srgbClr val="000080"/>
                </a:solidFill>
                <a:latin typeface="Courier New" panose="02070309020205020404" pitchFamily="49" charset="0"/>
                <a:cs typeface="Courier New" panose="02070309020205020404" pitchFamily="49" charset="0"/>
              </a:rPr>
              <a:t>new</a:t>
            </a:r>
            <a:r>
              <a:rPr lang="en-US" altLang="ru-RU" sz="1600" b="1" dirty="0">
                <a:solidFill>
                  <a:schemeClr val="accent4"/>
                </a:solidFill>
                <a:latin typeface="Courier New" panose="02070309020205020404" pitchFamily="49" charset="0"/>
                <a:cs typeface="Courier New" panose="02070309020205020404" pitchFamily="49" charset="0"/>
              </a:rPr>
              <a:t>” and function “</a:t>
            </a:r>
            <a:r>
              <a:rPr lang="en-US" altLang="ru-RU" sz="1600" b="1" dirty="0">
                <a:solidFill>
                  <a:srgbClr val="008080"/>
                </a:solidFill>
                <a:latin typeface="Courier New" panose="02070309020205020404" pitchFamily="49" charset="0"/>
                <a:cs typeface="Courier New" panose="02070309020205020404" pitchFamily="49" charset="0"/>
              </a:rPr>
              <a:t>Operator </a:t>
            </a:r>
            <a:r>
              <a:rPr lang="en-US" altLang="ru-RU" sz="1600" b="1" dirty="0">
                <a:solidFill>
                  <a:srgbClr val="000080"/>
                </a:solidFill>
                <a:latin typeface="Courier New" panose="02070309020205020404" pitchFamily="49" charset="0"/>
                <a:cs typeface="Courier New" panose="02070309020205020404" pitchFamily="49" charset="0"/>
              </a:rPr>
              <a:t>delete</a:t>
            </a:r>
            <a:r>
              <a:rPr lang="en-US" altLang="ru-RU" sz="1600" b="1" dirty="0">
                <a:solidFill>
                  <a:schemeClr val="accent4"/>
                </a:solidFill>
                <a:latin typeface="Courier New" panose="02070309020205020404" pitchFamily="49" charset="0"/>
                <a:cs typeface="Courier New" panose="02070309020205020404" pitchFamily="49" charset="0"/>
              </a:rPr>
              <a:t>” can be replaced with the user-defined versions except the built-in function operator placement new.</a:t>
            </a:r>
          </a:p>
          <a:p>
            <a:pPr hangingPunct="0"/>
            <a:endParaRPr lang="en-US" altLang="ru-RU" sz="1600" b="1" u="sng" dirty="0">
              <a:solidFill>
                <a:schemeClr val="accent4"/>
              </a:solidFill>
              <a:latin typeface="Courier New" panose="02070309020205020404" pitchFamily="49" charset="0"/>
              <a:cs typeface="Courier New" panose="02070309020205020404" pitchFamily="49" charset="0"/>
            </a:endParaRPr>
          </a:p>
          <a:p>
            <a:pPr hangingPunct="0"/>
            <a:r>
              <a:rPr lang="en-US" altLang="ru-RU" sz="1600" b="1" u="sng" dirty="0">
                <a:solidFill>
                  <a:schemeClr val="accent4"/>
                </a:solidFill>
                <a:latin typeface="Courier New" panose="02070309020205020404" pitchFamily="49" charset="0"/>
                <a:cs typeface="Courier New" panose="02070309020205020404" pitchFamily="49" charset="0"/>
              </a:rPr>
              <a:t>RULE</a:t>
            </a:r>
            <a:r>
              <a:rPr lang="en-US" altLang="ru-RU" sz="1600" b="1" dirty="0">
                <a:solidFill>
                  <a:schemeClr val="accent4"/>
                </a:solidFill>
                <a:latin typeface="Courier New" panose="02070309020205020404" pitchFamily="49" charset="0"/>
                <a:cs typeface="Courier New" panose="02070309020205020404" pitchFamily="49" charset="0"/>
              </a:rPr>
              <a:t>: if you replace operator new, you should also provide an overload of operator delete that receives the same additional arguments as new.</a:t>
            </a:r>
          </a:p>
          <a:p>
            <a:pPr hangingPunct="0"/>
            <a:endParaRPr lang="en-US" altLang="ru-RU" sz="1600" b="1" dirty="0">
              <a:solidFill>
                <a:schemeClr val="accent4"/>
              </a:solidFill>
              <a:latin typeface="Courier New" panose="02070309020205020404" pitchFamily="49" charset="0"/>
              <a:cs typeface="Courier New" panose="02070309020205020404" pitchFamily="49" charset="0"/>
            </a:endParaRPr>
          </a:p>
          <a:p>
            <a:pPr hangingPunct="0"/>
            <a:r>
              <a:rPr lang="en-US" altLang="ru-RU" sz="1600" b="1" dirty="0">
                <a:solidFill>
                  <a:schemeClr val="accent4"/>
                </a:solidFill>
                <a:latin typeface="Courier New" panose="02070309020205020404" pitchFamily="49" charset="0"/>
                <a:cs typeface="Courier New" panose="02070309020205020404" pitchFamily="49" charset="0"/>
              </a:rPr>
              <a:t>There’s no way to replace standard function operator placement new, but there is a way to provide your own version of a function operator placement new. It’s called a user-defined function operator placement new.</a:t>
            </a:r>
          </a:p>
          <a:p>
            <a:pPr hangingPunct="0"/>
            <a:r>
              <a:rPr lang="en-US" altLang="ru-RU" sz="1600" b="1" dirty="0">
                <a:solidFill>
                  <a:schemeClr val="accent4"/>
                </a:solidFill>
                <a:latin typeface="Courier New" panose="02070309020205020404" pitchFamily="49" charset="0"/>
                <a:cs typeface="Courier New" panose="02070309020205020404" pitchFamily="49" charset="0"/>
              </a:rPr>
              <a:t>In order to do that, you should define a function operator new that’ll receive bytes count as first argument as always and other specific for you arguments. You’ll need to implement an analogue version of function operator delete in order to preserve the rule above.</a:t>
            </a:r>
          </a:p>
        </p:txBody>
      </p:sp>
    </p:spTree>
    <p:extLst>
      <p:ext uri="{BB962C8B-B14F-4D97-AF65-F5344CB8AC3E}">
        <p14:creationId xmlns:p14="http://schemas.microsoft.com/office/powerpoint/2010/main" val="388658500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t>A more meaningful example</a:t>
            </a:r>
            <a:endParaRPr lang="ru-RU" dirty="0"/>
          </a:p>
        </p:txBody>
      </p:sp>
      <p:sp>
        <p:nvSpPr>
          <p:cNvPr id="5" name="TextBox 4">
            <a:extLst>
              <a:ext uri="{FF2B5EF4-FFF2-40B4-BE49-F238E27FC236}">
                <a16:creationId xmlns:a16="http://schemas.microsoft.com/office/drawing/2014/main" id="{A3923D4F-C38B-E748-9374-8CD316435519}"/>
              </a:ext>
            </a:extLst>
          </p:cNvPr>
          <p:cNvSpPr txBox="1"/>
          <p:nvPr/>
        </p:nvSpPr>
        <p:spPr>
          <a:xfrm>
            <a:off x="1120775" y="2485717"/>
            <a:ext cx="9884682" cy="28007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altLang="ru-RU" sz="1600" b="1" dirty="0">
                <a:solidFill>
                  <a:schemeClr val="accent4"/>
                </a:solidFill>
                <a:latin typeface="Courier New" panose="02070309020205020404" pitchFamily="49" charset="0"/>
                <a:cs typeface="Courier New" panose="02070309020205020404" pitchFamily="49" charset="0"/>
              </a:rPr>
              <a:t>Suppose that you’re developing a program that allocates 1000000 small objects in the loop, works with them, destroys them.</a:t>
            </a:r>
          </a:p>
          <a:p>
            <a:pPr hangingPunct="0"/>
            <a:endParaRPr lang="en-US" altLang="ru-RU" sz="1600" b="1" dirty="0">
              <a:solidFill>
                <a:schemeClr val="accent4"/>
              </a:solidFill>
              <a:latin typeface="Courier New" panose="02070309020205020404" pitchFamily="49" charset="0"/>
              <a:cs typeface="Courier New" panose="02070309020205020404" pitchFamily="49" charset="0"/>
            </a:endParaRPr>
          </a:p>
          <a:p>
            <a:pPr hangingPunct="0"/>
            <a:r>
              <a:rPr lang="en-US" altLang="ru-RU" sz="1600" b="1" dirty="0">
                <a:solidFill>
                  <a:schemeClr val="accent4"/>
                </a:solidFill>
                <a:latin typeface="Courier New" panose="02070309020205020404" pitchFamily="49" charset="0"/>
                <a:cs typeface="Courier New" panose="02070309020205020404" pitchFamily="49" charset="0"/>
              </a:rPr>
              <a:t>If we’ll use the standard operators new and delete – it’ll cause a  big fragmentation of the memory. Allocated chunks of data won’t be structured efficiently because interpreter can’t predict the most efficient way for allocating our objects. But we can.</a:t>
            </a:r>
          </a:p>
          <a:p>
            <a:pPr hangingPunct="0"/>
            <a:endParaRPr lang="en-US" altLang="ru-RU" sz="1600" b="1" dirty="0">
              <a:solidFill>
                <a:schemeClr val="accent4"/>
              </a:solidFill>
              <a:latin typeface="Courier New" panose="02070309020205020404" pitchFamily="49" charset="0"/>
              <a:cs typeface="Courier New" panose="02070309020205020404" pitchFamily="49" charset="0"/>
            </a:endParaRPr>
          </a:p>
          <a:p>
            <a:pPr hangingPunct="0"/>
            <a:r>
              <a:rPr lang="en-US" altLang="ru-RU" sz="1600" b="1" dirty="0">
                <a:solidFill>
                  <a:schemeClr val="accent4"/>
                </a:solidFill>
                <a:latin typeface="Courier New" panose="02070309020205020404" pitchFamily="49" charset="0"/>
                <a:cs typeface="Courier New" panose="02070309020205020404" pitchFamily="49" charset="0"/>
              </a:rPr>
              <a:t>For example, we can provide our own version of operator new and delete that’ll be allocating 1 big chunk of data and manage it’s resources during the execution of the program.</a:t>
            </a:r>
          </a:p>
        </p:txBody>
      </p:sp>
    </p:spTree>
    <p:extLst>
      <p:ext uri="{BB962C8B-B14F-4D97-AF65-F5344CB8AC3E}">
        <p14:creationId xmlns:p14="http://schemas.microsoft.com/office/powerpoint/2010/main" val="3669891607"/>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fontScale="92500"/>
          </a:bodyPr>
          <a:lstStyle/>
          <a:p>
            <a:r>
              <a:rPr lang="en-US" dirty="0">
                <a:latin typeface="Helvetica" pitchFamily="2" charset="0"/>
              </a:rPr>
              <a:t>Interface of memory allocation mechanism</a:t>
            </a:r>
            <a:endParaRPr lang="ru-RU" dirty="0">
              <a:latin typeface="Helvetica" pitchFamily="2" charset="0"/>
            </a:endParaRPr>
          </a:p>
        </p:txBody>
      </p:sp>
      <p:sp>
        <p:nvSpPr>
          <p:cNvPr id="2" name="TextBox 1">
            <a:extLst>
              <a:ext uri="{FF2B5EF4-FFF2-40B4-BE49-F238E27FC236}">
                <a16:creationId xmlns:a16="http://schemas.microsoft.com/office/drawing/2014/main" id="{8E0A5D42-4782-7148-BED3-955D17EEA417}"/>
              </a:ext>
            </a:extLst>
          </p:cNvPr>
          <p:cNvSpPr txBox="1"/>
          <p:nvPr/>
        </p:nvSpPr>
        <p:spPr>
          <a:xfrm>
            <a:off x="1134629" y="2333190"/>
            <a:ext cx="897918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b="0" i="0" u="none" strike="noStrike" cap="none" spc="0" normalizeH="0" baseline="0" dirty="0">
                <a:ln>
                  <a:noFill/>
                </a:ln>
                <a:solidFill>
                  <a:srgbClr val="323332"/>
                </a:solidFill>
                <a:effectLst/>
                <a:uFillTx/>
                <a:latin typeface="Helvetica" pitchFamily="2" charset="0"/>
                <a:ea typeface="+mj-ea"/>
                <a:cs typeface="+mj-cs"/>
                <a:sym typeface="Calibri"/>
              </a:rPr>
              <a:t>Allocate: allocate raw chunnk of data (with operator new or malloc for example).</a:t>
            </a:r>
          </a:p>
        </p:txBody>
      </p:sp>
      <p:sp>
        <p:nvSpPr>
          <p:cNvPr id="4" name="TextBox 3">
            <a:extLst>
              <a:ext uri="{FF2B5EF4-FFF2-40B4-BE49-F238E27FC236}">
                <a16:creationId xmlns:a16="http://schemas.microsoft.com/office/drawing/2014/main" id="{21B5B637-1F35-6249-BEEB-42A650DC5A7F}"/>
              </a:ext>
            </a:extLst>
          </p:cNvPr>
          <p:cNvSpPr txBox="1"/>
          <p:nvPr/>
        </p:nvSpPr>
        <p:spPr>
          <a:xfrm>
            <a:off x="1120775" y="2754869"/>
            <a:ext cx="851771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b="0" i="0" u="none" strike="noStrike" cap="none" spc="0" normalizeH="0" baseline="0" dirty="0">
                <a:ln>
                  <a:noFill/>
                </a:ln>
                <a:solidFill>
                  <a:srgbClr val="323332"/>
                </a:solidFill>
                <a:effectLst/>
                <a:uFillTx/>
                <a:latin typeface="Helvetica" pitchFamily="2" charset="0"/>
                <a:ea typeface="+mj-ea"/>
                <a:cs typeface="+mj-cs"/>
                <a:sym typeface="Calibri"/>
              </a:rPr>
              <a:t>Construct: call the constructor explicitly (with operator placement new for example)</a:t>
            </a:r>
          </a:p>
        </p:txBody>
      </p:sp>
      <p:sp>
        <p:nvSpPr>
          <p:cNvPr id="5" name="TextBox 4">
            <a:extLst>
              <a:ext uri="{FF2B5EF4-FFF2-40B4-BE49-F238E27FC236}">
                <a16:creationId xmlns:a16="http://schemas.microsoft.com/office/drawing/2014/main" id="{20DCF2F0-7C16-554D-8589-5182C854BCDD}"/>
              </a:ext>
            </a:extLst>
          </p:cNvPr>
          <p:cNvSpPr txBox="1"/>
          <p:nvPr/>
        </p:nvSpPr>
        <p:spPr>
          <a:xfrm>
            <a:off x="1120775" y="3175363"/>
            <a:ext cx="377282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b="0" i="0" u="none" strike="noStrike" cap="none" spc="0" normalizeH="0" baseline="0" dirty="0">
                <a:ln>
                  <a:noFill/>
                </a:ln>
                <a:solidFill>
                  <a:srgbClr val="323332"/>
                </a:solidFill>
                <a:effectLst/>
                <a:uFillTx/>
                <a:latin typeface="Helvetica" pitchFamily="2" charset="0"/>
                <a:ea typeface="+mj-ea"/>
                <a:cs typeface="+mj-cs"/>
                <a:sym typeface="Calibri"/>
              </a:rPr>
              <a:t>Destroy: call the destructor explicitly</a:t>
            </a:r>
          </a:p>
        </p:txBody>
      </p:sp>
      <p:sp>
        <p:nvSpPr>
          <p:cNvPr id="6" name="TextBox 5">
            <a:extLst>
              <a:ext uri="{FF2B5EF4-FFF2-40B4-BE49-F238E27FC236}">
                <a16:creationId xmlns:a16="http://schemas.microsoft.com/office/drawing/2014/main" id="{6A17D3CD-ACE7-8A41-9D8E-593801347D21}"/>
              </a:ext>
            </a:extLst>
          </p:cNvPr>
          <p:cNvSpPr txBox="1"/>
          <p:nvPr/>
        </p:nvSpPr>
        <p:spPr>
          <a:xfrm>
            <a:off x="1120775" y="3595857"/>
            <a:ext cx="824841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RU" dirty="0">
                <a:solidFill>
                  <a:srgbClr val="323332"/>
                </a:solidFill>
                <a:latin typeface="Helvetica" pitchFamily="2" charset="0"/>
                <a:sym typeface="Calibri"/>
              </a:rPr>
              <a:t>Deallocate: deallocate chunnk of data (with operator delete or free for example).</a:t>
            </a:r>
          </a:p>
        </p:txBody>
      </p:sp>
      <p:sp>
        <p:nvSpPr>
          <p:cNvPr id="7" name="TextBox 6">
            <a:extLst>
              <a:ext uri="{FF2B5EF4-FFF2-40B4-BE49-F238E27FC236}">
                <a16:creationId xmlns:a16="http://schemas.microsoft.com/office/drawing/2014/main" id="{BEE4FF32-03CC-1C47-A64A-8EC1E823E0A5}"/>
              </a:ext>
            </a:extLst>
          </p:cNvPr>
          <p:cNvSpPr txBox="1"/>
          <p:nvPr/>
        </p:nvSpPr>
        <p:spPr>
          <a:xfrm>
            <a:off x="1134629" y="4810363"/>
            <a:ext cx="3963844"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rgbClr val="323332"/>
                </a:solidFill>
                <a:latin typeface="Helvetica" pitchFamily="2" charset="0"/>
                <a:ea typeface="+mj-ea"/>
                <a:cs typeface="+mj-cs"/>
                <a:sym typeface="Calibri"/>
              </a:rPr>
              <a:t>1. Use function operator new, function operator delete, implicit calls of constructors and destructors</a:t>
            </a:r>
          </a:p>
        </p:txBody>
      </p:sp>
      <p:sp>
        <p:nvSpPr>
          <p:cNvPr id="8" name="TextBox 7">
            <a:extLst>
              <a:ext uri="{FF2B5EF4-FFF2-40B4-BE49-F238E27FC236}">
                <a16:creationId xmlns:a16="http://schemas.microsoft.com/office/drawing/2014/main" id="{6E1F2F7A-1CDC-324C-85A6-2DC8C5C9FE05}"/>
              </a:ext>
            </a:extLst>
          </p:cNvPr>
          <p:cNvSpPr txBox="1"/>
          <p:nvPr/>
        </p:nvSpPr>
        <p:spPr>
          <a:xfrm>
            <a:off x="1134629" y="4308486"/>
            <a:ext cx="399564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2400" b="0" i="0" u="none" strike="noStrike" cap="none" spc="0" normalizeH="0" baseline="0" dirty="0">
                <a:ln>
                  <a:noFill/>
                </a:ln>
                <a:solidFill>
                  <a:srgbClr val="323332"/>
                </a:solidFill>
                <a:effectLst/>
                <a:uFillTx/>
                <a:latin typeface="Helvetica" pitchFamily="2" charset="0"/>
                <a:ea typeface="+mj-ea"/>
                <a:cs typeface="+mj-cs"/>
                <a:sym typeface="Calibri"/>
              </a:rPr>
              <a:t>How to implement interface?</a:t>
            </a:r>
          </a:p>
        </p:txBody>
      </p:sp>
      <p:sp>
        <p:nvSpPr>
          <p:cNvPr id="10" name="TextBox 9">
            <a:extLst>
              <a:ext uri="{FF2B5EF4-FFF2-40B4-BE49-F238E27FC236}">
                <a16:creationId xmlns:a16="http://schemas.microsoft.com/office/drawing/2014/main" id="{57EF70EC-A294-7D49-B30B-68E46F1ADA23}"/>
              </a:ext>
            </a:extLst>
          </p:cNvPr>
          <p:cNvSpPr txBox="1"/>
          <p:nvPr/>
        </p:nvSpPr>
        <p:spPr>
          <a:xfrm>
            <a:off x="1134629" y="5773905"/>
            <a:ext cx="396384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rgbClr val="323332"/>
                </a:solidFill>
                <a:latin typeface="Helvetica" pitchFamily="2" charset="0"/>
                <a:ea typeface="+mj-ea"/>
                <a:cs typeface="+mj-cs"/>
                <a:sym typeface="Calibri"/>
              </a:rPr>
              <a:t>2. Create a class with 4 described methods</a:t>
            </a:r>
            <a:r>
              <a:rPr lang="en-US" dirty="0">
                <a:solidFill>
                  <a:srgbClr val="323332"/>
                </a:solidFill>
                <a:latin typeface="Helvetica" pitchFamily="2" charset="0"/>
                <a:ea typeface="+mj-ea"/>
                <a:cs typeface="+mj-cs"/>
                <a:sym typeface="Calibri"/>
              </a:rPr>
              <a:t>. Let’s call it </a:t>
            </a:r>
            <a:r>
              <a:rPr lang="en-US" dirty="0">
                <a:solidFill>
                  <a:srgbClr val="000080"/>
                </a:solidFill>
                <a:latin typeface="Helvetica" pitchFamily="2" charset="0"/>
                <a:ea typeface="+mj-ea"/>
                <a:cs typeface="+mj-cs"/>
                <a:sym typeface="Calibri"/>
              </a:rPr>
              <a:t>allocator</a:t>
            </a:r>
            <a:r>
              <a:rPr lang="en-US" dirty="0">
                <a:solidFill>
                  <a:srgbClr val="323332"/>
                </a:solidFill>
                <a:latin typeface="Helvetica" pitchFamily="2" charset="0"/>
                <a:ea typeface="+mj-ea"/>
                <a:cs typeface="+mj-cs"/>
                <a:sym typeface="Calibri"/>
              </a:rPr>
              <a:t>.</a:t>
            </a:r>
            <a:endParaRPr lang="en-RU" dirty="0">
              <a:solidFill>
                <a:srgbClr val="323332"/>
              </a:solidFill>
              <a:latin typeface="Helvetica" pitchFamily="2" charset="0"/>
              <a:ea typeface="+mj-ea"/>
              <a:cs typeface="+mj-cs"/>
              <a:sym typeface="Calibri"/>
            </a:endParaRPr>
          </a:p>
        </p:txBody>
      </p:sp>
      <p:sp>
        <p:nvSpPr>
          <p:cNvPr id="11" name="TextBox 10">
            <a:extLst>
              <a:ext uri="{FF2B5EF4-FFF2-40B4-BE49-F238E27FC236}">
                <a16:creationId xmlns:a16="http://schemas.microsoft.com/office/drawing/2014/main" id="{72E0F760-7B0F-7341-8D6D-35568B93521E}"/>
              </a:ext>
            </a:extLst>
          </p:cNvPr>
          <p:cNvSpPr txBox="1"/>
          <p:nvPr/>
        </p:nvSpPr>
        <p:spPr>
          <a:xfrm>
            <a:off x="5624222" y="4810363"/>
            <a:ext cx="595745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RU" dirty="0">
                <a:solidFill>
                  <a:srgbClr val="FF0000"/>
                </a:solidFill>
                <a:latin typeface="Helvetica" pitchFamily="2" charset="0"/>
                <a:ea typeface="+mj-ea"/>
                <a:cs typeface="+mj-cs"/>
                <a:sym typeface="Calibri"/>
              </a:rPr>
              <a:t>Bad</a:t>
            </a:r>
            <a:r>
              <a:rPr lang="en-RU" dirty="0">
                <a:solidFill>
                  <a:srgbClr val="323332"/>
                </a:solidFill>
                <a:latin typeface="Helvetica" pitchFamily="2" charset="0"/>
                <a:ea typeface="+mj-ea"/>
                <a:cs typeface="+mj-cs"/>
                <a:sym typeface="Calibri"/>
              </a:rPr>
              <a:t>. </a:t>
            </a:r>
            <a:r>
              <a:rPr lang="en-GB" dirty="0">
                <a:latin typeface="Helvetica" pitchFamily="2" charset="0"/>
              </a:rPr>
              <a:t>This forces the programmer to independently use rather difficult functions from time to time.</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12" name="TextBox 11">
            <a:extLst>
              <a:ext uri="{FF2B5EF4-FFF2-40B4-BE49-F238E27FC236}">
                <a16:creationId xmlns:a16="http://schemas.microsoft.com/office/drawing/2014/main" id="{60FE9652-2C4F-D54B-A18E-DDE540957F71}"/>
              </a:ext>
            </a:extLst>
          </p:cNvPr>
          <p:cNvSpPr txBox="1"/>
          <p:nvPr/>
        </p:nvSpPr>
        <p:spPr>
          <a:xfrm>
            <a:off x="5624222" y="5773905"/>
            <a:ext cx="595745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solidFill>
                  <a:srgbClr val="00B050"/>
                </a:solidFill>
                <a:latin typeface="Helvetica" pitchFamily="2" charset="0"/>
                <a:ea typeface="+mj-ea"/>
                <a:cs typeface="+mj-cs"/>
                <a:sym typeface="Calibri"/>
              </a:rPr>
              <a:t>Good</a:t>
            </a:r>
            <a:r>
              <a:rPr lang="en-RU" dirty="0">
                <a:solidFill>
                  <a:srgbClr val="323332"/>
                </a:solidFill>
                <a:latin typeface="Helvetica" pitchFamily="2" charset="0"/>
                <a:ea typeface="+mj-ea"/>
                <a:cs typeface="+mj-cs"/>
                <a:sym typeface="Calibri"/>
              </a:rPr>
              <a:t>. </a:t>
            </a:r>
            <a:r>
              <a:rPr lang="en-GB" dirty="0">
                <a:latin typeface="Helvetica" pitchFamily="2" charset="0"/>
              </a:rPr>
              <a:t>This allows</a:t>
            </a:r>
            <a:r>
              <a:rPr lang="ru-RU" dirty="0">
                <a:latin typeface="Helvetica" pitchFamily="2" charset="0"/>
              </a:rPr>
              <a:t> </a:t>
            </a:r>
            <a:r>
              <a:rPr lang="en-GB" dirty="0">
                <a:latin typeface="Helvetica" pitchFamily="2" charset="0"/>
              </a:rPr>
              <a:t>programmer to use a simple class in order to manage memory and work with it.</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13" name="TextBox 12">
            <a:extLst>
              <a:ext uri="{FF2B5EF4-FFF2-40B4-BE49-F238E27FC236}">
                <a16:creationId xmlns:a16="http://schemas.microsoft.com/office/drawing/2014/main" id="{F89BBEC6-D8FF-6B4D-A1F0-DEC295D5C370}"/>
              </a:ext>
            </a:extLst>
          </p:cNvPr>
          <p:cNvSpPr txBox="1"/>
          <p:nvPr/>
        </p:nvSpPr>
        <p:spPr>
          <a:xfrm>
            <a:off x="1134629" y="1826546"/>
            <a:ext cx="2112115"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sz="2400" dirty="0">
                <a:latin typeface="Helvetica" pitchFamily="2" charset="0"/>
              </a:rPr>
              <a:t>Basic methods</a:t>
            </a:r>
            <a:endParaRPr kumimoji="0" lang="en-RU" sz="24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3282931610"/>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Std::allocator</a:t>
            </a:r>
            <a:endParaRPr lang="ru-RU" sz="1800" b="1" dirty="0">
              <a:latin typeface="Helvetica" pitchFamily="2" charset="0"/>
            </a:endParaRPr>
          </a:p>
        </p:txBody>
      </p:sp>
      <p:sp>
        <p:nvSpPr>
          <p:cNvPr id="3" name="TextBox 2">
            <a:extLst>
              <a:ext uri="{FF2B5EF4-FFF2-40B4-BE49-F238E27FC236}">
                <a16:creationId xmlns:a16="http://schemas.microsoft.com/office/drawing/2014/main" id="{C9648A0B-6E9B-E942-83FA-49D537C7AF15}"/>
              </a:ext>
            </a:extLst>
          </p:cNvPr>
          <p:cNvSpPr txBox="1"/>
          <p:nvPr/>
        </p:nvSpPr>
        <p:spPr>
          <a:xfrm>
            <a:off x="1120775" y="2231929"/>
            <a:ext cx="68722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It’s a built-in </a:t>
            </a: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template </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class that implements an “</a:t>
            </a:r>
            <a:r>
              <a:rPr kumimoji="0" lang="en-RU" sz="1800" b="0" i="0" u="none" strike="noStrike" cap="none" spc="0" normalizeH="0" baseline="0" dirty="0">
                <a:ln>
                  <a:noFill/>
                </a:ln>
                <a:solidFill>
                  <a:srgbClr val="000080"/>
                </a:solidFill>
                <a:effectLst/>
                <a:uFillTx/>
                <a:latin typeface="Helvetica" pitchFamily="2" charset="0"/>
                <a:ea typeface="+mj-ea"/>
                <a:cs typeface="+mj-cs"/>
                <a:sym typeface="Calibri"/>
              </a:rPr>
              <a:t>allocator</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pattern.</a:t>
            </a:r>
          </a:p>
          <a:p>
            <a:pPr marL="0" marR="0" indent="0" algn="l" defTabSz="914400" rtl="0" fontAlgn="auto" latinLnBrk="0" hangingPunct="0">
              <a:lnSpc>
                <a:spcPct val="100000"/>
              </a:lnSpc>
              <a:spcBef>
                <a:spcPts val="0"/>
              </a:spcBef>
              <a:spcAft>
                <a:spcPts val="0"/>
              </a:spcAft>
              <a:buClrTx/>
              <a:buSzTx/>
              <a:buFontTx/>
              <a:buNone/>
              <a:tabLst/>
            </a:pPr>
            <a:r>
              <a:rPr lang="en-RU" dirty="0">
                <a:solidFill>
                  <a:srgbClr val="323332"/>
                </a:solidFill>
                <a:latin typeface="Helvetica" pitchFamily="2" charset="0"/>
                <a:ea typeface="+mj-ea"/>
                <a:cs typeface="+mj-cs"/>
                <a:sym typeface="Calibri"/>
              </a:rPr>
              <a:t>It’s defined in the </a:t>
            </a:r>
            <a:r>
              <a:rPr lang="en-RU" b="1" dirty="0">
                <a:solidFill>
                  <a:srgbClr val="323332"/>
                </a:solidFill>
                <a:latin typeface="Helvetica" pitchFamily="2" charset="0"/>
                <a:ea typeface="+mj-ea"/>
                <a:cs typeface="+mj-cs"/>
                <a:sym typeface="Calibri"/>
              </a:rPr>
              <a:t>&lt;memory&gt;</a:t>
            </a:r>
            <a:r>
              <a:rPr lang="en-RU" dirty="0">
                <a:solidFill>
                  <a:srgbClr val="323332"/>
                </a:solidFill>
                <a:latin typeface="Helvetica" pitchFamily="2" charset="0"/>
                <a:ea typeface="+mj-ea"/>
                <a:cs typeface="+mj-cs"/>
                <a:sym typeface="Calibri"/>
              </a:rPr>
              <a:t> header.</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14" name="TextBox 13">
            <a:extLst>
              <a:ext uri="{FF2B5EF4-FFF2-40B4-BE49-F238E27FC236}">
                <a16:creationId xmlns:a16="http://schemas.microsoft.com/office/drawing/2014/main" id="{5BE89975-0B6E-5048-A297-14F31695C030}"/>
              </a:ext>
            </a:extLst>
          </p:cNvPr>
          <p:cNvSpPr txBox="1"/>
          <p:nvPr/>
        </p:nvSpPr>
        <p:spPr>
          <a:xfrm>
            <a:off x="1120775" y="3257024"/>
            <a:ext cx="2043186"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sz="2400" dirty="0">
                <a:solidFill>
                  <a:srgbClr val="323332"/>
                </a:solidFill>
                <a:latin typeface="Helvetica" pitchFamily="2" charset="0"/>
                <a:ea typeface="+mj-ea"/>
                <a:cs typeface="+mj-cs"/>
                <a:sym typeface="Calibri"/>
              </a:rPr>
              <a:t>Member types</a:t>
            </a:r>
            <a:endParaRPr kumimoji="0" lang="en-RU" sz="24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4" name="TextBox 3">
            <a:extLst>
              <a:ext uri="{FF2B5EF4-FFF2-40B4-BE49-F238E27FC236}">
                <a16:creationId xmlns:a16="http://schemas.microsoft.com/office/drawing/2014/main" id="{A2624B61-1786-0948-BC28-4393AF3C8C19}"/>
              </a:ext>
            </a:extLst>
          </p:cNvPr>
          <p:cNvSpPr txBox="1"/>
          <p:nvPr/>
        </p:nvSpPr>
        <p:spPr>
          <a:xfrm>
            <a:off x="1120775" y="3722175"/>
            <a:ext cx="4975224"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GB" dirty="0">
                <a:solidFill>
                  <a:srgbClr val="323332"/>
                </a:solidFill>
                <a:latin typeface="Helvetica" pitchFamily="2" charset="0"/>
                <a:ea typeface="+mj-ea"/>
                <a:cs typeface="+mj-cs"/>
                <a:sym typeface="Calibri"/>
              </a:rPr>
              <a:t>v</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alue_type</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GB" dirty="0">
                <a:solidFill>
                  <a:srgbClr val="323332"/>
                </a:solidFill>
                <a:latin typeface="Helvetica" pitchFamily="2" charset="0"/>
                <a:ea typeface="+mj-ea"/>
                <a:cs typeface="+mj-cs"/>
                <a:sym typeface="Calibri"/>
              </a:rPr>
              <a:t>s</a:t>
            </a:r>
            <a:r>
              <a:rPr lang="en-RU" dirty="0">
                <a:solidFill>
                  <a:srgbClr val="323332"/>
                </a:solidFill>
                <a:latin typeface="Helvetica" pitchFamily="2" charset="0"/>
                <a:ea typeface="+mj-ea"/>
                <a:cs typeface="+mj-cs"/>
                <a:sym typeface="Calibri"/>
              </a:rPr>
              <a:t>ize_type</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GB" dirty="0">
                <a:solidFill>
                  <a:srgbClr val="323332"/>
                </a:solidFill>
                <a:latin typeface="Helvetica" pitchFamily="2" charset="0"/>
                <a:ea typeface="+mj-ea"/>
                <a:cs typeface="+mj-cs"/>
                <a:sym typeface="Calibri"/>
              </a:rPr>
              <a:t>d</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ifference_type</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GB" dirty="0">
                <a:solidFill>
                  <a:srgbClr val="323332"/>
                </a:solidFill>
                <a:latin typeface="Helvetica" pitchFamily="2" charset="0"/>
                <a:ea typeface="+mj-ea"/>
                <a:cs typeface="+mj-cs"/>
                <a:sym typeface="Calibri"/>
              </a:rPr>
              <a:t>other ones</a:t>
            </a:r>
            <a:r>
              <a:rPr lang="en-RU" dirty="0">
                <a:solidFill>
                  <a:srgbClr val="323332"/>
                </a:solidFill>
                <a:latin typeface="Helvetica" pitchFamily="2" charset="0"/>
                <a:ea typeface="+mj-ea"/>
                <a:cs typeface="+mj-cs"/>
                <a:sym typeface="Calibri"/>
              </a:rPr>
              <a:t> </a:t>
            </a:r>
            <a:r>
              <a:rPr lang="en-RU" sz="1200" dirty="0">
                <a:solidFill>
                  <a:srgbClr val="323332"/>
                </a:solidFill>
                <a:latin typeface="Helvetica" pitchFamily="2" charset="0"/>
                <a:ea typeface="+mj-ea"/>
                <a:cs typeface="+mj-cs"/>
                <a:sym typeface="Calibri"/>
              </a:rPr>
              <a:t>(</a:t>
            </a:r>
            <a:r>
              <a:rPr lang="en-RU" sz="1200" b="1" dirty="0">
                <a:solidFill>
                  <a:srgbClr val="323332"/>
                </a:solidFill>
                <a:latin typeface="Helvetica" pitchFamily="2" charset="0"/>
                <a:ea typeface="+mj-ea"/>
                <a:cs typeface="+mj-cs"/>
                <a:sym typeface="Calibri"/>
              </a:rPr>
              <a:t>deprecated </a:t>
            </a:r>
            <a:r>
              <a:rPr lang="en-US" sz="1200" b="1" dirty="0">
                <a:solidFill>
                  <a:srgbClr val="323332"/>
                </a:solidFill>
                <a:latin typeface="Helvetica" pitchFamily="2" charset="0"/>
                <a:ea typeface="+mj-ea"/>
                <a:cs typeface="+mj-cs"/>
                <a:sym typeface="Calibri"/>
              </a:rPr>
              <a:t>in</a:t>
            </a:r>
            <a:r>
              <a:rPr lang="en-RU" sz="1200" b="1" dirty="0">
                <a:solidFill>
                  <a:srgbClr val="323332"/>
                </a:solidFill>
                <a:latin typeface="Helvetica" pitchFamily="2" charset="0"/>
                <a:ea typeface="+mj-ea"/>
                <a:cs typeface="+mj-cs"/>
                <a:sym typeface="Calibri"/>
              </a:rPr>
              <a:t> C++17, removed in C++20</a:t>
            </a:r>
            <a:r>
              <a:rPr lang="en-RU" sz="1200" dirty="0">
                <a:solidFill>
                  <a:srgbClr val="323332"/>
                </a:solidFill>
                <a:latin typeface="Helvetica" pitchFamily="2" charset="0"/>
                <a:ea typeface="+mj-ea"/>
                <a:cs typeface="+mj-cs"/>
                <a:sym typeface="Calibri"/>
              </a:rPr>
              <a:t>)</a:t>
            </a:r>
            <a:endParaRPr kumimoji="0" lang="en-RU" sz="12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10" name="TextBox 9">
            <a:extLst>
              <a:ext uri="{FF2B5EF4-FFF2-40B4-BE49-F238E27FC236}">
                <a16:creationId xmlns:a16="http://schemas.microsoft.com/office/drawing/2014/main" id="{B8B6CEAB-90EE-A041-BC64-53301EE23950}"/>
              </a:ext>
            </a:extLst>
          </p:cNvPr>
          <p:cNvSpPr txBox="1"/>
          <p:nvPr/>
        </p:nvSpPr>
        <p:spPr>
          <a:xfrm>
            <a:off x="6096000" y="3257024"/>
            <a:ext cx="254011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sz="2400" dirty="0">
                <a:solidFill>
                  <a:srgbClr val="323332"/>
                </a:solidFill>
                <a:latin typeface="Helvetica" pitchFamily="2" charset="0"/>
                <a:ea typeface="+mj-ea"/>
                <a:cs typeface="+mj-cs"/>
                <a:sym typeface="Calibri"/>
              </a:rPr>
              <a:t>Member functions</a:t>
            </a:r>
            <a:endParaRPr kumimoji="0" lang="en-RU" sz="24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11" name="TextBox 10">
            <a:extLst>
              <a:ext uri="{FF2B5EF4-FFF2-40B4-BE49-F238E27FC236}">
                <a16:creationId xmlns:a16="http://schemas.microsoft.com/office/drawing/2014/main" id="{6EC2C93F-72FC-204E-8D9F-8E4A566B0174}"/>
              </a:ext>
            </a:extLst>
          </p:cNvPr>
          <p:cNvSpPr txBox="1"/>
          <p:nvPr/>
        </p:nvSpPr>
        <p:spPr>
          <a:xfrm>
            <a:off x="6096001" y="3722175"/>
            <a:ext cx="5223163"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rgbClr val="323332"/>
                </a:solidFill>
                <a:latin typeface="Helvetica" pitchFamily="2" charset="0"/>
                <a:ea typeface="+mj-ea"/>
                <a:cs typeface="+mj-cs"/>
                <a:sym typeface="Calibri"/>
              </a:rPr>
              <a:t>allocate</a:t>
            </a:r>
            <a:endParaRPr kumimoji="0" lang="en-RU" b="0" i="0" u="none" strike="noStrike" cap="none" spc="0" normalizeH="0" baseline="0" dirty="0">
              <a:ln>
                <a:noFill/>
              </a:ln>
              <a:solidFill>
                <a:srgbClr val="323332"/>
              </a:solidFill>
              <a:effectLst/>
              <a:uFillTx/>
              <a:latin typeface="Helvetica" pitchFamily="2" charset="0"/>
              <a:ea typeface="+mj-ea"/>
              <a:cs typeface="+mj-cs"/>
              <a:sym typeface="Calibri"/>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rgbClr val="323332"/>
                </a:solidFill>
                <a:latin typeface="Helvetica" pitchFamily="2" charset="0"/>
                <a:ea typeface="+mj-ea"/>
                <a:cs typeface="+mj-cs"/>
                <a:sym typeface="Calibri"/>
              </a:rPr>
              <a:t>deallocate</a:t>
            </a:r>
          </a:p>
          <a:p>
            <a:pPr marL="285750" indent="-285750" hangingPunct="0">
              <a:buFont typeface="Arial" panose="020B0604020202020204" pitchFamily="34" charset="0"/>
              <a:buChar char="•"/>
            </a:pPr>
            <a:r>
              <a:rPr lang="en-US" dirty="0">
                <a:solidFill>
                  <a:srgbClr val="323332"/>
                </a:solidFill>
                <a:latin typeface="Helvetica" pitchFamily="2" charset="0"/>
                <a:ea typeface="+mj-ea"/>
                <a:cs typeface="+mj-cs"/>
                <a:sym typeface="Calibri"/>
              </a:rPr>
              <a:t>construct </a:t>
            </a:r>
            <a:r>
              <a:rPr lang="en-RU" sz="1200" dirty="0">
                <a:solidFill>
                  <a:srgbClr val="323332"/>
                </a:solidFill>
                <a:latin typeface="Helvetica" pitchFamily="2" charset="0"/>
                <a:sym typeface="Calibri"/>
              </a:rPr>
              <a:t>(</a:t>
            </a:r>
            <a:r>
              <a:rPr lang="en-RU" sz="1200" b="1" dirty="0">
                <a:solidFill>
                  <a:srgbClr val="323332"/>
                </a:solidFill>
                <a:latin typeface="Helvetica" pitchFamily="2" charset="0"/>
                <a:sym typeface="Calibri"/>
              </a:rPr>
              <a:t>deprecated </a:t>
            </a:r>
            <a:r>
              <a:rPr lang="en-US" sz="1200" b="1" dirty="0">
                <a:solidFill>
                  <a:srgbClr val="323332"/>
                </a:solidFill>
                <a:latin typeface="Helvetica" pitchFamily="2" charset="0"/>
                <a:sym typeface="Calibri"/>
              </a:rPr>
              <a:t>in</a:t>
            </a:r>
            <a:r>
              <a:rPr lang="en-RU" sz="1200" b="1" dirty="0">
                <a:solidFill>
                  <a:srgbClr val="323332"/>
                </a:solidFill>
                <a:latin typeface="Helvetica" pitchFamily="2" charset="0"/>
                <a:sym typeface="Calibri"/>
              </a:rPr>
              <a:t> C++17, removed in C++20</a:t>
            </a:r>
            <a:r>
              <a:rPr lang="en-RU" sz="1200" dirty="0">
                <a:solidFill>
                  <a:srgbClr val="323332"/>
                </a:solidFill>
                <a:latin typeface="Helvetica" pitchFamily="2" charset="0"/>
                <a:sym typeface="Calibri"/>
              </a:rPr>
              <a:t>)</a:t>
            </a:r>
          </a:p>
          <a:p>
            <a:pPr marL="285750" indent="-285750" hangingPunct="0">
              <a:buFont typeface="Arial" panose="020B0604020202020204" pitchFamily="34" charset="0"/>
              <a:buChar char="•"/>
            </a:pPr>
            <a:r>
              <a:rPr lang="en-GB" dirty="0">
                <a:solidFill>
                  <a:srgbClr val="323332"/>
                </a:solidFill>
                <a:latin typeface="Helvetica" pitchFamily="2" charset="0"/>
                <a:ea typeface="+mj-ea"/>
                <a:cs typeface="+mj-cs"/>
                <a:sym typeface="Calibri"/>
              </a:rPr>
              <a:t>d</a:t>
            </a:r>
            <a:r>
              <a:rPr lang="en-RU" dirty="0">
                <a:solidFill>
                  <a:srgbClr val="323332"/>
                </a:solidFill>
                <a:latin typeface="Helvetica" pitchFamily="2" charset="0"/>
                <a:ea typeface="+mj-ea"/>
                <a:cs typeface="+mj-cs"/>
                <a:sym typeface="Calibri"/>
              </a:rPr>
              <a:t>estroy</a:t>
            </a:r>
            <a:r>
              <a:rPr lang="en-RU" dirty="0">
                <a:solidFill>
                  <a:srgbClr val="323332"/>
                </a:solidFill>
                <a:latin typeface="Helvetica" pitchFamily="2" charset="0"/>
                <a:sym typeface="Calibri"/>
              </a:rPr>
              <a:t> </a:t>
            </a:r>
            <a:r>
              <a:rPr lang="en-RU" sz="1200" dirty="0">
                <a:solidFill>
                  <a:srgbClr val="323332"/>
                </a:solidFill>
                <a:latin typeface="Helvetica" pitchFamily="2" charset="0"/>
                <a:sym typeface="Calibri"/>
              </a:rPr>
              <a:t>(</a:t>
            </a:r>
            <a:r>
              <a:rPr lang="en-RU" sz="1200" b="1" dirty="0">
                <a:solidFill>
                  <a:srgbClr val="323332"/>
                </a:solidFill>
                <a:latin typeface="Helvetica" pitchFamily="2" charset="0"/>
                <a:sym typeface="Calibri"/>
              </a:rPr>
              <a:t>deprecated </a:t>
            </a:r>
            <a:r>
              <a:rPr lang="en-US" sz="1200" b="1" dirty="0">
                <a:solidFill>
                  <a:srgbClr val="323332"/>
                </a:solidFill>
                <a:latin typeface="Helvetica" pitchFamily="2" charset="0"/>
                <a:sym typeface="Calibri"/>
              </a:rPr>
              <a:t>in</a:t>
            </a:r>
            <a:r>
              <a:rPr lang="en-RU" sz="1200" b="1" dirty="0">
                <a:solidFill>
                  <a:srgbClr val="323332"/>
                </a:solidFill>
                <a:latin typeface="Helvetica" pitchFamily="2" charset="0"/>
                <a:sym typeface="Calibri"/>
              </a:rPr>
              <a:t> C++17, removed in C++20</a:t>
            </a:r>
            <a:r>
              <a:rPr lang="en-RU" sz="1200" dirty="0">
                <a:solidFill>
                  <a:srgbClr val="323332"/>
                </a:solidFill>
                <a:latin typeface="Helvetica" pitchFamily="2" charset="0"/>
                <a:sym typeface="Calibri"/>
              </a:rPr>
              <a:t>)</a:t>
            </a:r>
          </a:p>
          <a:p>
            <a:pPr marL="285750" indent="-285750" hangingPunct="0">
              <a:buFont typeface="Arial" panose="020B0604020202020204" pitchFamily="34" charset="0"/>
              <a:buChar char="•"/>
            </a:pPr>
            <a:r>
              <a:rPr lang="en-GB" dirty="0">
                <a:solidFill>
                  <a:srgbClr val="323332"/>
                </a:solidFill>
                <a:latin typeface="Helvetica" pitchFamily="2" charset="0"/>
                <a:sym typeface="Calibri"/>
              </a:rPr>
              <a:t>other ones</a:t>
            </a:r>
            <a:r>
              <a:rPr lang="en-RU" dirty="0">
                <a:solidFill>
                  <a:srgbClr val="323332"/>
                </a:solidFill>
                <a:latin typeface="Helvetica" pitchFamily="2" charset="0"/>
                <a:sym typeface="Calibri"/>
              </a:rPr>
              <a:t> </a:t>
            </a:r>
            <a:r>
              <a:rPr lang="en-RU" sz="1200" dirty="0">
                <a:solidFill>
                  <a:srgbClr val="323332"/>
                </a:solidFill>
                <a:latin typeface="Helvetica" pitchFamily="2" charset="0"/>
                <a:sym typeface="Calibri"/>
              </a:rPr>
              <a:t>(</a:t>
            </a:r>
            <a:r>
              <a:rPr lang="en-RU" sz="1200" b="1" dirty="0">
                <a:solidFill>
                  <a:srgbClr val="323332"/>
                </a:solidFill>
                <a:latin typeface="Helvetica" pitchFamily="2" charset="0"/>
                <a:sym typeface="Calibri"/>
              </a:rPr>
              <a:t>deprecated </a:t>
            </a:r>
            <a:r>
              <a:rPr lang="en-US" sz="1200" b="1" dirty="0">
                <a:solidFill>
                  <a:srgbClr val="323332"/>
                </a:solidFill>
                <a:latin typeface="Helvetica" pitchFamily="2" charset="0"/>
                <a:sym typeface="Calibri"/>
              </a:rPr>
              <a:t>in</a:t>
            </a:r>
            <a:r>
              <a:rPr lang="en-RU" sz="1200" b="1" dirty="0">
                <a:solidFill>
                  <a:srgbClr val="323332"/>
                </a:solidFill>
                <a:latin typeface="Helvetica" pitchFamily="2" charset="0"/>
                <a:sym typeface="Calibri"/>
              </a:rPr>
              <a:t> C++17, removed in C++20</a:t>
            </a:r>
            <a:r>
              <a:rPr lang="en-RU" sz="1200" dirty="0">
                <a:solidFill>
                  <a:srgbClr val="323332"/>
                </a:solidFill>
                <a:latin typeface="Helvetica" pitchFamily="2" charset="0"/>
                <a:sym typeface="Calibri"/>
              </a:rPr>
              <a:t>)</a:t>
            </a:r>
          </a:p>
        </p:txBody>
      </p:sp>
      <p:sp>
        <p:nvSpPr>
          <p:cNvPr id="2" name="TextBox 1">
            <a:extLst>
              <a:ext uri="{FF2B5EF4-FFF2-40B4-BE49-F238E27FC236}">
                <a16:creationId xmlns:a16="http://schemas.microsoft.com/office/drawing/2014/main" id="{05318B02-DD88-7B43-BE7A-67939D66EE7C}"/>
              </a:ext>
            </a:extLst>
          </p:cNvPr>
          <p:cNvSpPr txBox="1"/>
          <p:nvPr/>
        </p:nvSpPr>
        <p:spPr>
          <a:xfrm>
            <a:off x="1290181" y="5579179"/>
            <a:ext cx="10258816"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solidFill>
                  <a:srgbClr val="323332"/>
                </a:solidFill>
                <a:latin typeface="Helvetica" pitchFamily="2" charset="0"/>
                <a:ea typeface="+mj-ea"/>
                <a:cs typeface="+mj-cs"/>
                <a:sym typeface="Calibri"/>
              </a:rPr>
              <a:t>Some member types and methods</a:t>
            </a:r>
            <a:r>
              <a:rPr lang="en-RU" dirty="0">
                <a:solidFill>
                  <a:srgbClr val="323332"/>
                </a:solidFill>
                <a:latin typeface="Helvetica" pitchFamily="2" charset="0"/>
                <a:ea typeface="+mj-ea"/>
                <a:cs typeface="+mj-cs"/>
                <a:sym typeface="Calibri"/>
              </a:rPr>
              <a:t> </a:t>
            </a:r>
            <a:r>
              <a:rPr lang="en-GB" dirty="0">
                <a:latin typeface="Helvetica" pitchFamily="2" charset="0"/>
              </a:rPr>
              <a:t>were removed from the class, as they are typical not only for </a:t>
            </a:r>
            <a:r>
              <a:rPr lang="en-GB" b="1" dirty="0">
                <a:latin typeface="Helvetica" pitchFamily="2" charset="0"/>
              </a:rPr>
              <a:t>std::allocator</a:t>
            </a:r>
            <a:r>
              <a:rPr lang="en-GB" dirty="0">
                <a:latin typeface="Helvetica" pitchFamily="2" charset="0"/>
              </a:rPr>
              <a:t>, but also for any user-defined allocator. Now all these typedefs and methods can be found in the </a:t>
            </a:r>
            <a:r>
              <a:rPr lang="en-GB" b="1" dirty="0">
                <a:latin typeface="Helvetica" pitchFamily="2" charset="0"/>
              </a:rPr>
              <a:t>std::</a:t>
            </a:r>
            <a:r>
              <a:rPr lang="en-GB" b="1" dirty="0" err="1">
                <a:latin typeface="Helvetica" pitchFamily="2" charset="0"/>
              </a:rPr>
              <a:t>allocator_traits</a:t>
            </a:r>
            <a:r>
              <a:rPr lang="en-GB" b="1" dirty="0">
                <a:latin typeface="Helvetica" pitchFamily="2" charset="0"/>
              </a:rPr>
              <a:t> </a:t>
            </a:r>
            <a:r>
              <a:rPr lang="en-GB" dirty="0">
                <a:latin typeface="Helvetica" pitchFamily="2" charset="0"/>
              </a:rPr>
              <a:t>class</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2002342639"/>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Std::</a:t>
            </a:r>
            <a:r>
              <a:rPr lang="en-US" dirty="0" err="1">
                <a:latin typeface="Helvetica" pitchFamily="2" charset="0"/>
              </a:rPr>
              <a:t>allocator_traits</a:t>
            </a:r>
            <a:endParaRPr lang="ru-RU" sz="1800" b="1" dirty="0">
              <a:latin typeface="Helvetica" pitchFamily="2" charset="0"/>
            </a:endParaRPr>
          </a:p>
        </p:txBody>
      </p:sp>
      <p:sp>
        <p:nvSpPr>
          <p:cNvPr id="6" name="TextBox 5">
            <a:extLst>
              <a:ext uri="{FF2B5EF4-FFF2-40B4-BE49-F238E27FC236}">
                <a16:creationId xmlns:a16="http://schemas.microsoft.com/office/drawing/2014/main" id="{9F6CEDD1-390B-8D40-AAC0-A0A1FC0694C9}"/>
              </a:ext>
            </a:extLst>
          </p:cNvPr>
          <p:cNvSpPr txBox="1"/>
          <p:nvPr/>
        </p:nvSpPr>
        <p:spPr>
          <a:xfrm>
            <a:off x="1120775" y="1995195"/>
            <a:ext cx="10239952"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GB" dirty="0">
                <a:solidFill>
                  <a:srgbClr val="000000"/>
                </a:solidFill>
                <a:latin typeface="Helvetica" pitchFamily="2" charset="0"/>
              </a:rPr>
              <a:t>The </a:t>
            </a:r>
            <a:r>
              <a:rPr lang="en-GB" dirty="0" err="1">
                <a:latin typeface="Helvetica" pitchFamily="2" charset="0"/>
              </a:rPr>
              <a:t>allocator_traits</a:t>
            </a:r>
            <a:r>
              <a:rPr lang="en-GB" dirty="0">
                <a:solidFill>
                  <a:srgbClr val="000000"/>
                </a:solidFill>
                <a:latin typeface="Helvetica" pitchFamily="2" charset="0"/>
              </a:rPr>
              <a:t> is a template class that provides the standardized way to access various properties of allocators.</a:t>
            </a:r>
          </a:p>
          <a:p>
            <a:pPr marL="285750" indent="-285750" hangingPunct="0">
              <a:buFont typeface="Arial" panose="020B0604020202020204" pitchFamily="34" charset="0"/>
              <a:buChar char="•"/>
            </a:pPr>
            <a:r>
              <a:rPr lang="en-RU" dirty="0">
                <a:solidFill>
                  <a:srgbClr val="323332"/>
                </a:solidFill>
                <a:latin typeface="Helvetica" pitchFamily="2" charset="0"/>
                <a:ea typeface="+mj-ea"/>
                <a:cs typeface="+mj-cs"/>
                <a:sym typeface="Calibri"/>
              </a:rPr>
              <a:t>It’s a template class with only one template parameter – type of the allocator.</a:t>
            </a:r>
          </a:p>
          <a:p>
            <a:pPr marL="285750" indent="-285750" hangingPunct="0">
              <a:buFont typeface="Arial" panose="020B0604020202020204" pitchFamily="34" charset="0"/>
              <a:buChar char="•"/>
            </a:pPr>
            <a:r>
              <a:rPr kumimoji="0" lang="en-GB" sz="1800" b="0" i="0" u="none" strike="noStrike" cap="none" spc="0" normalizeH="0" baseline="0" dirty="0">
                <a:ln>
                  <a:noFill/>
                </a:ln>
                <a:solidFill>
                  <a:srgbClr val="000000"/>
                </a:solidFill>
                <a:effectLst/>
                <a:uFillTx/>
                <a:latin typeface="Helvetica" pitchFamily="2" charset="0"/>
                <a:ea typeface="+mj-ea"/>
                <a:cs typeface="+mj-cs"/>
                <a:sym typeface="Calibri"/>
              </a:rPr>
              <a:t>This class provides default implementations of methods suc</a:t>
            </a:r>
            <a:r>
              <a:rPr lang="en-GB" dirty="0">
                <a:solidFill>
                  <a:srgbClr val="000000"/>
                </a:solidFill>
                <a:latin typeface="Helvetica" pitchFamily="2" charset="0"/>
                <a:ea typeface="+mj-ea"/>
                <a:cs typeface="+mj-cs"/>
                <a:sym typeface="Calibri"/>
              </a:rPr>
              <a:t>h as construct, destroy and others for the given allocator if these methods weren’t defined on the given allocator itself.</a:t>
            </a:r>
            <a:r>
              <a:rPr lang="en-US" dirty="0">
                <a:solidFill>
                  <a:srgbClr val="000000"/>
                </a:solidFill>
                <a:latin typeface="Helvetica" pitchFamily="2" charset="0"/>
                <a:ea typeface="+mj-ea"/>
                <a:cs typeface="+mj-cs"/>
                <a:sym typeface="Calibri"/>
              </a:rPr>
              <a:t> </a:t>
            </a:r>
            <a:r>
              <a:rPr lang="en-GB" dirty="0">
                <a:solidFill>
                  <a:srgbClr val="000000"/>
                </a:solidFill>
                <a:latin typeface="Helvetica" pitchFamily="2" charset="0"/>
                <a:ea typeface="+mj-ea"/>
                <a:cs typeface="+mj-cs"/>
                <a:sym typeface="Calibri"/>
              </a:rPr>
              <a:t>std::</a:t>
            </a:r>
            <a:r>
              <a:rPr lang="en-GB" dirty="0" err="1">
                <a:solidFill>
                  <a:srgbClr val="000000"/>
                </a:solidFill>
                <a:latin typeface="Helvetica" pitchFamily="2" charset="0"/>
                <a:ea typeface="+mj-ea"/>
                <a:cs typeface="+mj-cs"/>
                <a:sym typeface="Calibri"/>
              </a:rPr>
              <a:t>allocator_traits</a:t>
            </a:r>
            <a:r>
              <a:rPr lang="en-GB" dirty="0">
                <a:solidFill>
                  <a:srgbClr val="000000"/>
                </a:solidFill>
                <a:latin typeface="Helvetica" pitchFamily="2" charset="0"/>
                <a:ea typeface="+mj-ea"/>
                <a:cs typeface="+mj-cs"/>
                <a:sym typeface="Calibri"/>
              </a:rPr>
              <a:t> wraps the provided allocator and provides definitions for missing methods.</a:t>
            </a:r>
            <a:r>
              <a:rPr lang="ru-RU" dirty="0">
                <a:solidFill>
                  <a:srgbClr val="000000"/>
                </a:solidFill>
                <a:latin typeface="Helvetica" pitchFamily="2" charset="0"/>
                <a:ea typeface="+mj-ea"/>
                <a:cs typeface="+mj-cs"/>
                <a:sym typeface="Calibri"/>
              </a:rPr>
              <a:t> </a:t>
            </a:r>
            <a:endParaRPr lang="en-GB" dirty="0">
              <a:solidFill>
                <a:srgbClr val="000000"/>
              </a:solidFill>
              <a:latin typeface="Helvetica" pitchFamily="2" charset="0"/>
              <a:ea typeface="+mj-ea"/>
              <a:cs typeface="+mj-cs"/>
              <a:sym typeface="Calibri"/>
            </a:endParaRPr>
          </a:p>
          <a:p>
            <a:pPr marL="285750" indent="-285750" hangingPunct="0">
              <a:buFont typeface="Arial" panose="020B0604020202020204" pitchFamily="34" charset="0"/>
              <a:buChar char="•"/>
            </a:pPr>
            <a:r>
              <a:rPr lang="en-GB" dirty="0">
                <a:solidFill>
                  <a:srgbClr val="000000"/>
                </a:solidFill>
                <a:latin typeface="Helvetica" pitchFamily="2" charset="0"/>
                <a:ea typeface="+mj-ea"/>
                <a:cs typeface="+mj-cs"/>
                <a:sym typeface="Calibri"/>
              </a:rPr>
              <a:t>Provided allocator </a:t>
            </a:r>
            <a:r>
              <a:rPr lang="en-GB" b="1" dirty="0">
                <a:solidFill>
                  <a:srgbClr val="000000"/>
                </a:solidFill>
                <a:latin typeface="Helvetica" pitchFamily="2" charset="0"/>
                <a:ea typeface="+mj-ea"/>
                <a:cs typeface="+mj-cs"/>
                <a:sym typeface="Calibri"/>
              </a:rPr>
              <a:t>must</a:t>
            </a:r>
            <a:r>
              <a:rPr lang="en-GB" dirty="0">
                <a:solidFill>
                  <a:srgbClr val="000000"/>
                </a:solidFill>
                <a:latin typeface="Helvetica" pitchFamily="2" charset="0"/>
                <a:ea typeface="+mj-ea"/>
                <a:cs typeface="+mj-cs"/>
                <a:sym typeface="Calibri"/>
              </a:rPr>
              <a:t> have methods </a:t>
            </a:r>
            <a:r>
              <a:rPr lang="en-GB" b="1" dirty="0">
                <a:solidFill>
                  <a:srgbClr val="000000"/>
                </a:solidFill>
                <a:latin typeface="Helvetica" pitchFamily="2" charset="0"/>
                <a:ea typeface="+mj-ea"/>
                <a:cs typeface="+mj-cs"/>
                <a:sym typeface="Calibri"/>
              </a:rPr>
              <a:t>allocate</a:t>
            </a:r>
            <a:r>
              <a:rPr lang="en-GB" dirty="0">
                <a:solidFill>
                  <a:srgbClr val="000000"/>
                </a:solidFill>
                <a:latin typeface="Helvetica" pitchFamily="2" charset="0"/>
                <a:ea typeface="+mj-ea"/>
                <a:cs typeface="+mj-cs"/>
                <a:sym typeface="Calibri"/>
              </a:rPr>
              <a:t>, </a:t>
            </a:r>
            <a:r>
              <a:rPr lang="en-GB" b="1" dirty="0">
                <a:solidFill>
                  <a:srgbClr val="000000"/>
                </a:solidFill>
                <a:latin typeface="Helvetica" pitchFamily="2" charset="0"/>
                <a:ea typeface="+mj-ea"/>
                <a:cs typeface="+mj-cs"/>
                <a:sym typeface="Calibri"/>
              </a:rPr>
              <a:t>deallocate</a:t>
            </a:r>
            <a:r>
              <a:rPr lang="en-GB" dirty="0">
                <a:solidFill>
                  <a:srgbClr val="000000"/>
                </a:solidFill>
                <a:latin typeface="Helvetica" pitchFamily="2" charset="0"/>
                <a:ea typeface="+mj-ea"/>
                <a:cs typeface="+mj-cs"/>
                <a:sym typeface="Calibri"/>
              </a:rPr>
              <a:t> and typedef</a:t>
            </a:r>
            <a:r>
              <a:rPr lang="en-GB" b="1" dirty="0">
                <a:solidFill>
                  <a:srgbClr val="000000"/>
                </a:solidFill>
                <a:latin typeface="Helvetica" pitchFamily="2" charset="0"/>
                <a:ea typeface="+mj-ea"/>
                <a:cs typeface="+mj-cs"/>
                <a:sym typeface="Calibri"/>
              </a:rPr>
              <a:t> </a:t>
            </a:r>
            <a:r>
              <a:rPr lang="en-GB" b="1" dirty="0" err="1">
                <a:solidFill>
                  <a:srgbClr val="000000"/>
                </a:solidFill>
                <a:latin typeface="Helvetica" pitchFamily="2" charset="0"/>
                <a:ea typeface="+mj-ea"/>
                <a:cs typeface="+mj-cs"/>
                <a:sym typeface="Calibri"/>
              </a:rPr>
              <a:t>value_type</a:t>
            </a:r>
            <a:r>
              <a:rPr lang="en-GB" b="1" dirty="0">
                <a:solidFill>
                  <a:srgbClr val="000000"/>
                </a:solidFill>
                <a:latin typeface="Helvetica" pitchFamily="2" charset="0"/>
                <a:ea typeface="+mj-ea"/>
                <a:cs typeface="+mj-cs"/>
                <a:sym typeface="Calibri"/>
              </a:rPr>
              <a:t> </a:t>
            </a:r>
            <a:r>
              <a:rPr lang="en-GB" dirty="0">
                <a:solidFill>
                  <a:srgbClr val="000000"/>
                </a:solidFill>
                <a:latin typeface="Helvetica" pitchFamily="2" charset="0"/>
                <a:ea typeface="+mj-ea"/>
                <a:cs typeface="+mj-cs"/>
                <a:sym typeface="Calibri"/>
              </a:rPr>
              <a:t>in order to be compatible with std::</a:t>
            </a:r>
            <a:r>
              <a:rPr lang="en-GB" dirty="0" err="1">
                <a:solidFill>
                  <a:srgbClr val="000000"/>
                </a:solidFill>
                <a:latin typeface="Helvetica" pitchFamily="2" charset="0"/>
                <a:ea typeface="+mj-ea"/>
                <a:cs typeface="+mj-cs"/>
                <a:sym typeface="Calibri"/>
              </a:rPr>
              <a:t>allocator_traits</a:t>
            </a:r>
            <a:r>
              <a:rPr lang="en-GB" dirty="0">
                <a:solidFill>
                  <a:srgbClr val="000000"/>
                </a:solidFill>
                <a:latin typeface="Helvetica" pitchFamily="2" charset="0"/>
                <a:ea typeface="+mj-ea"/>
                <a:cs typeface="+mj-cs"/>
                <a:sym typeface="Calibri"/>
              </a:rPr>
              <a:t>.</a:t>
            </a:r>
          </a:p>
        </p:txBody>
      </p:sp>
      <p:pic>
        <p:nvPicPr>
          <p:cNvPr id="3" name="Picture 2">
            <a:extLst>
              <a:ext uri="{FF2B5EF4-FFF2-40B4-BE49-F238E27FC236}">
                <a16:creationId xmlns:a16="http://schemas.microsoft.com/office/drawing/2014/main" id="{293804F9-1801-FD45-BE5A-0740599C30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24099" y="4303517"/>
            <a:ext cx="7543801" cy="1956042"/>
          </a:xfrm>
          <a:prstGeom prst="rect">
            <a:avLst/>
          </a:prstGeom>
        </p:spPr>
      </p:pic>
      <p:sp>
        <p:nvSpPr>
          <p:cNvPr id="4" name="TextBox 3">
            <a:extLst>
              <a:ext uri="{FF2B5EF4-FFF2-40B4-BE49-F238E27FC236}">
                <a16:creationId xmlns:a16="http://schemas.microsoft.com/office/drawing/2014/main" id="{B85A70F2-B680-704E-A591-84C6F30BD91A}"/>
              </a:ext>
            </a:extLst>
          </p:cNvPr>
          <p:cNvSpPr txBox="1"/>
          <p:nvPr/>
        </p:nvSpPr>
        <p:spPr>
          <a:xfrm>
            <a:off x="4320591" y="6090283"/>
            <a:ext cx="3326662"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1600" dirty="0">
                <a:solidFill>
                  <a:schemeClr val="bg2"/>
                </a:solidFill>
                <a:latin typeface="+mj-lt"/>
                <a:ea typeface="+mj-ea"/>
                <a:cs typeface="+mj-cs"/>
                <a:sym typeface="Calibri"/>
              </a:rPr>
              <a:t>p</a:t>
            </a:r>
            <a:r>
              <a:rPr kumimoji="0" lang="en-RU" sz="1600" b="0" i="0" u="none" strike="noStrike" cap="none" spc="0" normalizeH="0" baseline="0" dirty="0">
                <a:ln>
                  <a:noFill/>
                </a:ln>
                <a:solidFill>
                  <a:schemeClr val="bg2"/>
                </a:solidFill>
                <a:effectLst/>
                <a:uFillTx/>
                <a:latin typeface="+mj-lt"/>
                <a:ea typeface="+mj-ea"/>
                <a:cs typeface="+mj-cs"/>
                <a:sym typeface="Calibri"/>
              </a:rPr>
              <a:t>ic1: std::allocator_traits: how it works</a:t>
            </a:r>
          </a:p>
        </p:txBody>
      </p:sp>
    </p:spTree>
    <p:extLst>
      <p:ext uri="{BB962C8B-B14F-4D97-AF65-F5344CB8AC3E}">
        <p14:creationId xmlns:p14="http://schemas.microsoft.com/office/powerpoint/2010/main" val="220474245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lstStyle/>
          <a:p>
            <a:r>
              <a:rPr lang="en-US" dirty="0">
                <a:latin typeface="+mn-lt"/>
              </a:rPr>
              <a:t>Operators new and delete, how it works</a:t>
            </a:r>
            <a:endParaRPr lang="ru-RU" dirty="0">
              <a:latin typeface="+mn-lt"/>
            </a:endParaRPr>
          </a:p>
        </p:txBody>
      </p:sp>
      <p:sp>
        <p:nvSpPr>
          <p:cNvPr id="7" name="Rectangle 3"/>
          <p:cNvSpPr>
            <a:spLocks noChangeArrowheads="1"/>
          </p:cNvSpPr>
          <p:nvPr/>
        </p:nvSpPr>
        <p:spPr bwMode="auto">
          <a:xfrm>
            <a:off x="1035710" y="1894582"/>
            <a:ext cx="9726295"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6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Operator </a:t>
            </a:r>
            <a:r>
              <a:rPr kumimoji="0" lang="en-US"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a:t>
            </a:r>
            <a:endParaRPr kumimoji="0" lang="ru-RU"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rPr>
              <a:t>   Allocates</a:t>
            </a:r>
            <a:r>
              <a:rPr lang="ru-RU" altLang="ru-RU" sz="1600" b="1" dirty="0">
                <a:solidFill>
                  <a:schemeClr val="accent4"/>
                </a:solidFill>
                <a:highlight>
                  <a:srgbClr val="00FFFF"/>
                </a:highlight>
                <a:latin typeface="Courier New" panose="02070309020205020404" pitchFamily="49" charset="0"/>
                <a:cs typeface="Courier New" panose="02070309020205020404" pitchFamily="49" charset="0"/>
              </a:rPr>
              <a:t> </a:t>
            </a:r>
            <a:r>
              <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rPr>
              <a:t>new chunk of data via operating system call. Size of the chunk is getting calculated with the formula</a:t>
            </a:r>
            <a:r>
              <a:rPr lang="en-US" altLang="ru-RU" sz="1600" b="1" dirty="0">
                <a:solidFill>
                  <a:srgbClr val="008080"/>
                </a:solidFill>
                <a:highlight>
                  <a:srgbClr val="00FFFF"/>
                </a:highlight>
                <a:latin typeface="Courier New" panose="02070309020205020404" pitchFamily="49" charset="0"/>
                <a:cs typeface="Courier New" panose="02070309020205020404" pitchFamily="49" charset="0"/>
              </a:rPr>
              <a:t>: </a:t>
            </a:r>
            <a:r>
              <a:rPr lang="en-US" altLang="ru-RU" sz="1600" b="1" dirty="0" err="1">
                <a:solidFill>
                  <a:srgbClr val="000080"/>
                </a:solidFill>
                <a:highlight>
                  <a:srgbClr val="00FFFF"/>
                </a:highlight>
                <a:latin typeface="Courier New" panose="02070309020205020404" pitchFamily="49" charset="0"/>
                <a:cs typeface="Courier New" panose="02070309020205020404" pitchFamily="49" charset="0"/>
              </a:rPr>
              <a:t>sizeof</a:t>
            </a:r>
            <a:r>
              <a:rPr lang="en-US" altLang="ru-RU" sz="1600" b="1" dirty="0">
                <a:solidFill>
                  <a:srgbClr val="000080"/>
                </a:solidFill>
                <a:highlight>
                  <a:srgbClr val="00FFFF"/>
                </a:highlight>
                <a:latin typeface="Courier New" panose="02070309020205020404" pitchFamily="49" charset="0"/>
                <a:cs typeface="Courier New" panose="02070309020205020404" pitchFamily="49" charset="0"/>
              </a:rPr>
              <a:t>(T)</a:t>
            </a:r>
            <a:r>
              <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rPr>
              <a:t>.</a:t>
            </a:r>
          </a:p>
          <a:p>
            <a:pPr marL="342900" lvl="0" indent="-342900" eaLnBrk="0" fontAlgn="base" hangingPunct="0">
              <a:spcBef>
                <a:spcPct val="0"/>
              </a:spcBef>
              <a:spcAft>
                <a:spcPct val="0"/>
              </a:spcAft>
              <a:buFontTx/>
              <a:buAutoNum type="arabicParenR"/>
            </a:pPr>
            <a:endPar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endParaRPr>
          </a:p>
        </p:txBody>
      </p:sp>
      <p:sp>
        <p:nvSpPr>
          <p:cNvPr id="2" name="Прямоугольник 1">
            <a:extLst>
              <a:ext uri="{FF2B5EF4-FFF2-40B4-BE49-F238E27FC236}">
                <a16:creationId xmlns:a16="http://schemas.microsoft.com/office/drawing/2014/main" id="{8089AA9C-389F-9340-8451-B5B38D0D5522}"/>
              </a:ext>
            </a:extLst>
          </p:cNvPr>
          <p:cNvSpPr/>
          <p:nvPr/>
        </p:nvSpPr>
        <p:spPr>
          <a:xfrm>
            <a:off x="1035710" y="3061301"/>
            <a:ext cx="9726295" cy="830997"/>
          </a:xfrm>
          <a:prstGeom prst="rect">
            <a:avLst/>
          </a:prstGeom>
        </p:spPr>
        <p:txBody>
          <a:bodyPr wrap="square">
            <a:spAutoFit/>
          </a:bodyPr>
          <a:lstStyle/>
          <a:p>
            <a:pPr lvl="0" eaLnBrk="0" fontAlgn="base" hangingPunct="0">
              <a:spcBef>
                <a:spcPct val="0"/>
              </a:spcBef>
              <a:spcAft>
                <a:spcPct val="0"/>
              </a:spcAft>
            </a:pPr>
            <a:r>
              <a:rPr lang="en-US" altLang="ru-RU" sz="1600" b="1" dirty="0">
                <a:solidFill>
                  <a:srgbClr val="008080"/>
                </a:solidFill>
                <a:latin typeface="Courier New" panose="02070309020205020404" pitchFamily="49" charset="0"/>
                <a:cs typeface="Courier New" panose="02070309020205020404" pitchFamily="49" charset="0"/>
              </a:rPr>
              <a:t>Operator </a:t>
            </a:r>
            <a:r>
              <a:rPr lang="en-US" altLang="ru-RU" sz="1600" b="1" dirty="0">
                <a:solidFill>
                  <a:srgbClr val="000080"/>
                </a:solidFill>
                <a:latin typeface="Courier New" panose="02070309020205020404" pitchFamily="49" charset="0"/>
                <a:cs typeface="Courier New" panose="02070309020205020404" pitchFamily="49" charset="0"/>
              </a:rPr>
              <a:t>delete:</a:t>
            </a:r>
            <a:endParaRPr lang="en-US" altLang="ru-RU" sz="1600" b="1" dirty="0">
              <a:solidFill>
                <a:schemeClr val="accent4"/>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rPr>
              <a:t>   Deallocates the chunk of the data via operating system call.</a:t>
            </a:r>
          </a:p>
          <a:p>
            <a:pPr lvl="0" eaLnBrk="0" fontAlgn="base" hangingPunct="0">
              <a:spcBef>
                <a:spcPct val="0"/>
              </a:spcBef>
              <a:spcAft>
                <a:spcPct val="0"/>
              </a:spcAft>
            </a:pPr>
            <a:endParaRPr lang="ru-RU" altLang="ru-RU" sz="1600" b="1" dirty="0">
              <a:solidFill>
                <a:schemeClr val="accent4"/>
              </a:solidFill>
              <a:highlight>
                <a:srgbClr val="00FFFF"/>
              </a:highlight>
              <a:latin typeface="Arial" panose="020B0604020202020204" pitchFamily="34" charset="0"/>
            </a:endParaRPr>
          </a:p>
        </p:txBody>
      </p:sp>
      <p:sp>
        <p:nvSpPr>
          <p:cNvPr id="12" name="Rectangle 3">
            <a:extLst>
              <a:ext uri="{FF2B5EF4-FFF2-40B4-BE49-F238E27FC236}">
                <a16:creationId xmlns:a16="http://schemas.microsoft.com/office/drawing/2014/main" id="{8D3D8F09-F1D7-E041-B2FC-612EA70B332D}"/>
              </a:ext>
            </a:extLst>
          </p:cNvPr>
          <p:cNvSpPr>
            <a:spLocks noChangeArrowheads="1"/>
          </p:cNvSpPr>
          <p:nvPr/>
        </p:nvSpPr>
        <p:spPr bwMode="auto">
          <a:xfrm>
            <a:off x="1035708" y="3981799"/>
            <a:ext cx="9726295"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ru-RU" sz="16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Operator </a:t>
            </a:r>
            <a:r>
              <a:rPr kumimoji="0" lang="en-US"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a:t>
            </a:r>
            <a:r>
              <a:rPr lang="ru-RU" sz="1600" b="1" dirty="0">
                <a:latin typeface="Courier New" panose="02070309020205020404" pitchFamily="49" charset="0"/>
                <a:cs typeface="Courier New" panose="02070309020205020404" pitchFamily="49" charset="0"/>
              </a:rPr>
              <a:t>[]</a:t>
            </a:r>
            <a:r>
              <a:rPr kumimoji="0" lang="en-US"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endParaRPr kumimoji="0" lang="ru-RU"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rPr>
              <a:t>   Allocates</a:t>
            </a:r>
            <a:r>
              <a:rPr lang="ru-RU" altLang="ru-RU" sz="1600" b="1" dirty="0">
                <a:solidFill>
                  <a:schemeClr val="accent4"/>
                </a:solidFill>
                <a:highlight>
                  <a:srgbClr val="00FFFF"/>
                </a:highlight>
                <a:latin typeface="Courier New" panose="02070309020205020404" pitchFamily="49" charset="0"/>
                <a:cs typeface="Courier New" panose="02070309020205020404" pitchFamily="49" charset="0"/>
              </a:rPr>
              <a:t> </a:t>
            </a:r>
            <a:r>
              <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rPr>
              <a:t>new chunk of data via operating system call. Size of the chunk is getting calculated with </a:t>
            </a:r>
            <a:r>
              <a:rPr lang="en-US" altLang="ru-RU" sz="1600" b="1" dirty="0">
                <a:solidFill>
                  <a:srgbClr val="008080"/>
                </a:solidFill>
                <a:highlight>
                  <a:srgbClr val="00FFFF"/>
                </a:highlight>
                <a:latin typeface="Courier New" panose="02070309020205020404" pitchFamily="49" charset="0"/>
                <a:cs typeface="Courier New" panose="02070309020205020404" pitchFamily="49" charset="0"/>
              </a:rPr>
              <a:t>operator </a:t>
            </a:r>
            <a:r>
              <a:rPr lang="en-US" altLang="ru-RU" sz="1600" b="1" dirty="0" err="1">
                <a:solidFill>
                  <a:srgbClr val="000080"/>
                </a:solidFill>
                <a:highlight>
                  <a:srgbClr val="00FFFF"/>
                </a:highlight>
                <a:latin typeface="Courier New" panose="02070309020205020404" pitchFamily="49" charset="0"/>
                <a:cs typeface="Courier New" panose="02070309020205020404" pitchFamily="49" charset="0"/>
              </a:rPr>
              <a:t>sizeof</a:t>
            </a:r>
            <a:r>
              <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rPr>
              <a:t>: </a:t>
            </a:r>
            <a:r>
              <a:rPr lang="en-US" altLang="ru-RU" sz="1600" b="1" dirty="0" err="1">
                <a:solidFill>
                  <a:schemeClr val="accent4"/>
                </a:solidFill>
                <a:highlight>
                  <a:srgbClr val="00FFFF"/>
                </a:highlight>
                <a:latin typeface="Courier New" panose="02070309020205020404" pitchFamily="49" charset="0"/>
                <a:cs typeface="Courier New" panose="02070309020205020404" pitchFamily="49" charset="0"/>
              </a:rPr>
              <a:t>sizeof</a:t>
            </a:r>
            <a:r>
              <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rPr>
              <a:t>(</a:t>
            </a:r>
            <a:r>
              <a:rPr lang="en-US" altLang="ru-RU" sz="1600" b="1" dirty="0">
                <a:solidFill>
                  <a:srgbClr val="000080"/>
                </a:solidFill>
                <a:highlight>
                  <a:srgbClr val="00FFFF"/>
                </a:highlight>
                <a:latin typeface="Courier New" panose="02070309020205020404" pitchFamily="49" charset="0"/>
                <a:cs typeface="Courier New" panose="02070309020205020404" pitchFamily="49" charset="0"/>
              </a:rPr>
              <a:t>T</a:t>
            </a:r>
            <a:r>
              <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rPr>
              <a:t>) * </a:t>
            </a:r>
            <a:r>
              <a:rPr lang="en-US" altLang="ru-RU" sz="1600" b="1" dirty="0">
                <a:solidFill>
                  <a:srgbClr val="000080"/>
                </a:solidFill>
                <a:highlight>
                  <a:srgbClr val="00FFFF"/>
                </a:highlight>
                <a:latin typeface="Courier New" panose="02070309020205020404" pitchFamily="49" charset="0"/>
                <a:cs typeface="Courier New" panose="02070309020205020404" pitchFamily="49" charset="0"/>
              </a:rPr>
              <a:t>n</a:t>
            </a:r>
            <a:r>
              <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rPr>
              <a:t>.</a:t>
            </a:r>
          </a:p>
          <a:p>
            <a:pPr eaLnBrk="0" fontAlgn="base" hangingPunct="0">
              <a:spcBef>
                <a:spcPct val="0"/>
              </a:spcBef>
              <a:spcAft>
                <a:spcPct val="0"/>
              </a:spcAft>
            </a:pPr>
            <a:endPar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endParaRPr>
          </a:p>
        </p:txBody>
      </p:sp>
      <p:sp>
        <p:nvSpPr>
          <p:cNvPr id="13" name="Rectangle 3">
            <a:extLst>
              <a:ext uri="{FF2B5EF4-FFF2-40B4-BE49-F238E27FC236}">
                <a16:creationId xmlns:a16="http://schemas.microsoft.com/office/drawing/2014/main" id="{0818E2A7-B3E5-4C4B-A9E1-A1B3ACA4844B}"/>
              </a:ext>
            </a:extLst>
          </p:cNvPr>
          <p:cNvSpPr>
            <a:spLocks noChangeArrowheads="1"/>
          </p:cNvSpPr>
          <p:nvPr/>
        </p:nvSpPr>
        <p:spPr bwMode="auto">
          <a:xfrm>
            <a:off x="1035708" y="5163906"/>
            <a:ext cx="9726295"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ru-RU" sz="16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Operator </a:t>
            </a:r>
            <a:r>
              <a:rPr lang="en-US" altLang="ru-RU" sz="1600" b="1" dirty="0">
                <a:solidFill>
                  <a:srgbClr val="000080"/>
                </a:solidFill>
                <a:latin typeface="Courier New" panose="02070309020205020404" pitchFamily="49" charset="0"/>
                <a:cs typeface="Courier New" panose="02070309020205020404" pitchFamily="49" charset="0"/>
              </a:rPr>
              <a:t>delete</a:t>
            </a:r>
            <a:r>
              <a:rPr lang="ru-RU" sz="1600" b="1" dirty="0">
                <a:latin typeface="Courier New" panose="02070309020205020404" pitchFamily="49" charset="0"/>
                <a:cs typeface="Courier New" panose="02070309020205020404" pitchFamily="49" charset="0"/>
              </a:rPr>
              <a:t>[]</a:t>
            </a:r>
            <a:r>
              <a:rPr kumimoji="0" lang="en-US"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endParaRPr lang="en-US" altLang="ru-RU" sz="1600" b="1" dirty="0">
              <a:solidFill>
                <a:schemeClr val="accent4"/>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ru-RU" sz="1600" b="1" dirty="0">
                <a:solidFill>
                  <a:srgbClr val="000080"/>
                </a:solidFill>
                <a:latin typeface="Courier New" panose="02070309020205020404" pitchFamily="49" charset="0"/>
                <a:cs typeface="Courier New" panose="02070309020205020404" pitchFamily="49" charset="0"/>
              </a:rPr>
              <a:t>   </a:t>
            </a:r>
            <a:r>
              <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rPr>
              <a:t>Deallocates the chunk of the data via operating system call.</a:t>
            </a:r>
          </a:p>
          <a:p>
            <a:pPr lvl="0" eaLnBrk="0" fontAlgn="base" hangingPunct="0">
              <a:spcBef>
                <a:spcPct val="0"/>
              </a:spcBef>
              <a:spcAft>
                <a:spcPct val="0"/>
              </a:spcAft>
            </a:pPr>
            <a:endParaRPr lang="ru-RU" altLang="ru-RU" sz="1600" b="1" dirty="0">
              <a:solidFill>
                <a:schemeClr val="accent4"/>
              </a:solidFill>
              <a:highlight>
                <a:srgbClr val="00FFFF"/>
              </a:highlight>
              <a:latin typeface="Arial" panose="020B0604020202020204" pitchFamily="34" charset="0"/>
            </a:endParaRPr>
          </a:p>
        </p:txBody>
      </p:sp>
      <p:sp>
        <p:nvSpPr>
          <p:cNvPr id="3" name="TextBox 2">
            <a:extLst>
              <a:ext uri="{FF2B5EF4-FFF2-40B4-BE49-F238E27FC236}">
                <a16:creationId xmlns:a16="http://schemas.microsoft.com/office/drawing/2014/main" id="{B89031AB-7B64-CD46-97A5-7261C6EC5490}"/>
              </a:ext>
            </a:extLst>
          </p:cNvPr>
          <p:cNvSpPr txBox="1"/>
          <p:nvPr/>
        </p:nvSpPr>
        <p:spPr>
          <a:xfrm>
            <a:off x="1078240" y="6186339"/>
            <a:ext cx="657166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323332"/>
                </a:solidFill>
                <a:effectLst/>
                <a:highlight>
                  <a:srgbClr val="00FFFF"/>
                </a:highlight>
                <a:uFillTx/>
                <a:latin typeface="Courier New" panose="02070309020205020404" pitchFamily="49" charset="0"/>
                <a:ea typeface="+mj-ea"/>
                <a:cs typeface="Courier New" panose="02070309020205020404" pitchFamily="49" charset="0"/>
                <a:sym typeface="Calibri"/>
              </a:rPr>
              <a:t>  </a:t>
            </a:r>
            <a:r>
              <a:rPr kumimoji="0" lang="en-US" sz="1800" b="1" i="0" u="none" strike="noStrike" cap="none" spc="0" normalizeH="0" baseline="0" dirty="0">
                <a:ln>
                  <a:noFill/>
                </a:ln>
                <a:solidFill>
                  <a:srgbClr val="323332"/>
                </a:solidFill>
                <a:effectLst/>
                <a:uFillTx/>
                <a:latin typeface="Courier New" panose="02070309020205020404" pitchFamily="49" charset="0"/>
                <a:ea typeface="+mj-ea"/>
                <a:cs typeface="Courier New" panose="02070309020205020404" pitchFamily="49" charset="0"/>
                <a:sym typeface="Calibri"/>
              </a:rPr>
              <a:t> – Performed with help of an operating system</a:t>
            </a:r>
            <a:endParaRPr kumimoji="0" lang="ru-RU" sz="1800" b="1" i="0" u="none" strike="noStrike" cap="none" spc="0" normalizeH="0" baseline="0" dirty="0">
              <a:ln>
                <a:noFill/>
              </a:ln>
              <a:solidFill>
                <a:srgbClr val="323332"/>
              </a:solidFill>
              <a:effectLst/>
              <a:uFillTx/>
              <a:latin typeface="Courier New" panose="02070309020205020404" pitchFamily="49" charset="0"/>
              <a:ea typeface="+mj-ea"/>
              <a:cs typeface="Courier New" panose="02070309020205020404" pitchFamily="49" charset="0"/>
              <a:sym typeface="Calibri"/>
            </a:endParaRPr>
          </a:p>
        </p:txBody>
      </p:sp>
    </p:spTree>
    <p:extLst>
      <p:ext uri="{BB962C8B-B14F-4D97-AF65-F5344CB8AC3E}">
        <p14:creationId xmlns:p14="http://schemas.microsoft.com/office/powerpoint/2010/main" val="1063722514"/>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Std::</a:t>
            </a:r>
            <a:r>
              <a:rPr lang="en-US" dirty="0" err="1">
                <a:latin typeface="Helvetica" pitchFamily="2" charset="0"/>
              </a:rPr>
              <a:t>allocator_traits</a:t>
            </a:r>
            <a:r>
              <a:rPr lang="en-US" dirty="0">
                <a:latin typeface="Helvetica" pitchFamily="2" charset="0"/>
              </a:rPr>
              <a:t>: typedefs</a:t>
            </a:r>
            <a:endParaRPr lang="ru-RU" sz="1800" b="1" dirty="0">
              <a:latin typeface="Helvetica" pitchFamily="2" charset="0"/>
            </a:endParaRPr>
          </a:p>
        </p:txBody>
      </p:sp>
      <p:pic>
        <p:nvPicPr>
          <p:cNvPr id="5" name="Picture 4">
            <a:extLst>
              <a:ext uri="{FF2B5EF4-FFF2-40B4-BE49-F238E27FC236}">
                <a16:creationId xmlns:a16="http://schemas.microsoft.com/office/drawing/2014/main" id="{63A09CEB-2009-4840-AD99-2890520412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4450" y="1992796"/>
            <a:ext cx="9563100" cy="3429000"/>
          </a:xfrm>
          <a:prstGeom prst="rect">
            <a:avLst/>
          </a:prstGeom>
        </p:spPr>
      </p:pic>
      <p:sp>
        <p:nvSpPr>
          <p:cNvPr id="7" name="TextBox 6">
            <a:extLst>
              <a:ext uri="{FF2B5EF4-FFF2-40B4-BE49-F238E27FC236}">
                <a16:creationId xmlns:a16="http://schemas.microsoft.com/office/drawing/2014/main" id="{028171A5-8DFC-F845-97B4-37470E46A42A}"/>
              </a:ext>
            </a:extLst>
          </p:cNvPr>
          <p:cNvSpPr txBox="1"/>
          <p:nvPr/>
        </p:nvSpPr>
        <p:spPr>
          <a:xfrm>
            <a:off x="1314450" y="5463360"/>
            <a:ext cx="97257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323332"/>
                </a:solidFill>
                <a:latin typeface="+mj-lt"/>
                <a:ea typeface="+mj-ea"/>
                <a:cs typeface="+mj-cs"/>
                <a:sym typeface="Calibri"/>
              </a:rPr>
              <a:t>4 more …</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15" name="Picture 14">
            <a:extLst>
              <a:ext uri="{FF2B5EF4-FFF2-40B4-BE49-F238E27FC236}">
                <a16:creationId xmlns:a16="http://schemas.microsoft.com/office/drawing/2014/main" id="{847CA732-1F63-0B45-B705-F72701960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1230435" y="5731959"/>
            <a:ext cx="9628358" cy="92915"/>
          </a:xfrm>
          <a:prstGeom prst="rect">
            <a:avLst/>
          </a:prstGeom>
        </p:spPr>
      </p:pic>
      <p:pic>
        <p:nvPicPr>
          <p:cNvPr id="17" name="Picture 16">
            <a:extLst>
              <a:ext uri="{FF2B5EF4-FFF2-40B4-BE49-F238E27FC236}">
                <a16:creationId xmlns:a16="http://schemas.microsoft.com/office/drawing/2014/main" id="{88AB61AB-B588-E74E-873F-A23AE6436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7519" y="5444308"/>
            <a:ext cx="1917700" cy="304800"/>
          </a:xfrm>
          <a:prstGeom prst="rect">
            <a:avLst/>
          </a:prstGeom>
        </p:spPr>
      </p:pic>
      <p:sp>
        <p:nvSpPr>
          <p:cNvPr id="19" name="TextBox 18">
            <a:extLst>
              <a:ext uri="{FF2B5EF4-FFF2-40B4-BE49-F238E27FC236}">
                <a16:creationId xmlns:a16="http://schemas.microsoft.com/office/drawing/2014/main" id="{BC4977E8-E4AE-4F42-83E7-A5371B2B8EC0}"/>
              </a:ext>
            </a:extLst>
          </p:cNvPr>
          <p:cNvSpPr txBox="1"/>
          <p:nvPr/>
        </p:nvSpPr>
        <p:spPr>
          <a:xfrm>
            <a:off x="4288555" y="5860787"/>
            <a:ext cx="3075628"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1600" dirty="0">
                <a:solidFill>
                  <a:schemeClr val="bg2"/>
                </a:solidFill>
                <a:latin typeface="+mj-lt"/>
                <a:ea typeface="+mj-ea"/>
                <a:cs typeface="+mj-cs"/>
                <a:sym typeface="Calibri"/>
              </a:rPr>
              <a:t>p</a:t>
            </a:r>
            <a:r>
              <a:rPr kumimoji="0" lang="en-RU" sz="1600" b="0" i="0" u="none" strike="noStrike" cap="none" spc="0" normalizeH="0" baseline="0" dirty="0">
                <a:ln>
                  <a:noFill/>
                </a:ln>
                <a:solidFill>
                  <a:schemeClr val="bg2"/>
                </a:solidFill>
                <a:effectLst/>
                <a:uFillTx/>
                <a:latin typeface="+mj-lt"/>
                <a:ea typeface="+mj-ea"/>
                <a:cs typeface="+mj-cs"/>
                <a:sym typeface="Calibri"/>
              </a:rPr>
              <a:t>ic2: std::allocator_traits: typedefs</a:t>
            </a:r>
          </a:p>
        </p:txBody>
      </p:sp>
    </p:spTree>
    <p:extLst>
      <p:ext uri="{BB962C8B-B14F-4D97-AF65-F5344CB8AC3E}">
        <p14:creationId xmlns:p14="http://schemas.microsoft.com/office/powerpoint/2010/main" val="70351529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Std::</a:t>
            </a:r>
            <a:r>
              <a:rPr lang="en-US" dirty="0" err="1">
                <a:latin typeface="Helvetica" pitchFamily="2" charset="0"/>
              </a:rPr>
              <a:t>allocator_traits</a:t>
            </a:r>
            <a:r>
              <a:rPr lang="en-US" dirty="0">
                <a:latin typeface="Helvetica" pitchFamily="2" charset="0"/>
              </a:rPr>
              <a:t>: methods</a:t>
            </a:r>
            <a:endParaRPr lang="ru-RU" sz="1800" b="1" dirty="0">
              <a:latin typeface="Helvetica" pitchFamily="2" charset="0"/>
            </a:endParaRPr>
          </a:p>
        </p:txBody>
      </p:sp>
      <p:sp>
        <p:nvSpPr>
          <p:cNvPr id="7" name="TextBox 6">
            <a:extLst>
              <a:ext uri="{FF2B5EF4-FFF2-40B4-BE49-F238E27FC236}">
                <a16:creationId xmlns:a16="http://schemas.microsoft.com/office/drawing/2014/main" id="{028171A5-8DFC-F845-97B4-37470E46A42A}"/>
              </a:ext>
            </a:extLst>
          </p:cNvPr>
          <p:cNvSpPr txBox="1"/>
          <p:nvPr/>
        </p:nvSpPr>
        <p:spPr>
          <a:xfrm>
            <a:off x="1420466" y="3952615"/>
            <a:ext cx="97257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323332"/>
                </a:solidFill>
                <a:latin typeface="+mj-lt"/>
                <a:ea typeface="+mj-ea"/>
                <a:cs typeface="+mj-cs"/>
                <a:sym typeface="Calibri"/>
              </a:rPr>
              <a:t>1 more …</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15" name="Picture 14">
            <a:extLst>
              <a:ext uri="{FF2B5EF4-FFF2-40B4-BE49-F238E27FC236}">
                <a16:creationId xmlns:a16="http://schemas.microsoft.com/office/drawing/2014/main" id="{847CA732-1F63-0B45-B705-F72701960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V="1">
            <a:off x="1283443" y="4221214"/>
            <a:ext cx="9628358" cy="92915"/>
          </a:xfrm>
          <a:prstGeom prst="rect">
            <a:avLst/>
          </a:prstGeom>
        </p:spPr>
      </p:pic>
      <p:pic>
        <p:nvPicPr>
          <p:cNvPr id="17" name="Picture 16">
            <a:extLst>
              <a:ext uri="{FF2B5EF4-FFF2-40B4-BE49-F238E27FC236}">
                <a16:creationId xmlns:a16="http://schemas.microsoft.com/office/drawing/2014/main" id="{88AB61AB-B588-E74E-873F-A23AE6436A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7518" y="3788859"/>
            <a:ext cx="2911507" cy="462756"/>
          </a:xfrm>
          <a:prstGeom prst="rect">
            <a:avLst/>
          </a:prstGeom>
        </p:spPr>
      </p:pic>
      <p:pic>
        <p:nvPicPr>
          <p:cNvPr id="3" name="Picture 2">
            <a:extLst>
              <a:ext uri="{FF2B5EF4-FFF2-40B4-BE49-F238E27FC236}">
                <a16:creationId xmlns:a16="http://schemas.microsoft.com/office/drawing/2014/main" id="{7264A9A5-64E0-5E46-A982-5FCF652D43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4915" y="1872422"/>
            <a:ext cx="9628359" cy="2112027"/>
          </a:xfrm>
          <a:prstGeom prst="rect">
            <a:avLst/>
          </a:prstGeom>
        </p:spPr>
      </p:pic>
      <p:pic>
        <p:nvPicPr>
          <p:cNvPr id="10" name="Picture 9">
            <a:extLst>
              <a:ext uri="{FF2B5EF4-FFF2-40B4-BE49-F238E27FC236}">
                <a16:creationId xmlns:a16="http://schemas.microsoft.com/office/drawing/2014/main" id="{4D0B1B8A-141C-BA4A-A01F-D20B703BE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3889" y="3952614"/>
            <a:ext cx="5767645" cy="276571"/>
          </a:xfrm>
          <a:prstGeom prst="rect">
            <a:avLst/>
          </a:prstGeom>
        </p:spPr>
      </p:pic>
      <p:sp>
        <p:nvSpPr>
          <p:cNvPr id="11" name="TextBox 10">
            <a:extLst>
              <a:ext uri="{FF2B5EF4-FFF2-40B4-BE49-F238E27FC236}">
                <a16:creationId xmlns:a16="http://schemas.microsoft.com/office/drawing/2014/main" id="{57DFA636-B420-5941-BE2E-EF53EE109C07}"/>
              </a:ext>
            </a:extLst>
          </p:cNvPr>
          <p:cNvSpPr txBox="1"/>
          <p:nvPr/>
        </p:nvSpPr>
        <p:spPr>
          <a:xfrm>
            <a:off x="1283443" y="4699795"/>
            <a:ext cx="10685644"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GB" b="1" dirty="0">
                <a:solidFill>
                  <a:srgbClr val="000000"/>
                </a:solidFill>
                <a:latin typeface="Helvetica" pitchFamily="2" charset="0"/>
                <a:ea typeface="+mj-ea"/>
                <a:cs typeface="+mj-cs"/>
                <a:sym typeface="Calibri"/>
              </a:rPr>
              <a:t>allocate </a:t>
            </a:r>
            <a:r>
              <a:rPr lang="en-GB" dirty="0">
                <a:solidFill>
                  <a:srgbClr val="000000"/>
                </a:solidFill>
                <a:latin typeface="Helvetica" pitchFamily="2" charset="0"/>
                <a:ea typeface="+mj-ea"/>
                <a:cs typeface="+mj-cs"/>
                <a:sym typeface="Calibri"/>
              </a:rPr>
              <a:t>– calls </a:t>
            </a:r>
            <a:r>
              <a:rPr lang="en-GB" b="1" dirty="0">
                <a:solidFill>
                  <a:srgbClr val="000000"/>
                </a:solidFill>
                <a:latin typeface="Helvetica" pitchFamily="2" charset="0"/>
                <a:ea typeface="+mj-ea"/>
                <a:cs typeface="+mj-cs"/>
                <a:sym typeface="Calibri"/>
              </a:rPr>
              <a:t>allocator::allocate(…)</a:t>
            </a:r>
          </a:p>
          <a:p>
            <a:pPr marL="285750" indent="-285750" hangingPunct="0">
              <a:buFont typeface="Arial" panose="020B0604020202020204" pitchFamily="34" charset="0"/>
              <a:buChar char="•"/>
            </a:pPr>
            <a:r>
              <a:rPr lang="en-GB" b="1" dirty="0">
                <a:solidFill>
                  <a:srgbClr val="000000"/>
                </a:solidFill>
                <a:latin typeface="Helvetica" pitchFamily="2" charset="0"/>
                <a:sym typeface="Calibri"/>
              </a:rPr>
              <a:t>deallocate </a:t>
            </a:r>
            <a:r>
              <a:rPr lang="en-GB" dirty="0">
                <a:solidFill>
                  <a:srgbClr val="000000"/>
                </a:solidFill>
                <a:latin typeface="Helvetica" pitchFamily="2" charset="0"/>
                <a:sym typeface="Calibri"/>
              </a:rPr>
              <a:t>– calls </a:t>
            </a:r>
            <a:r>
              <a:rPr lang="en-GB" b="1" dirty="0">
                <a:solidFill>
                  <a:srgbClr val="000000"/>
                </a:solidFill>
                <a:latin typeface="Helvetica" pitchFamily="2" charset="0"/>
                <a:sym typeface="Calibri"/>
              </a:rPr>
              <a:t>allocator::deallocate(…)</a:t>
            </a:r>
          </a:p>
          <a:p>
            <a:pPr marL="285750" indent="-285750" hangingPunct="0">
              <a:buFont typeface="Arial" panose="020B0604020202020204" pitchFamily="34" charset="0"/>
              <a:buChar char="•"/>
            </a:pPr>
            <a:r>
              <a:rPr lang="en-GB" b="1" dirty="0">
                <a:solidFill>
                  <a:srgbClr val="000000"/>
                </a:solidFill>
                <a:latin typeface="Helvetica" pitchFamily="2" charset="0"/>
                <a:sym typeface="Calibri"/>
              </a:rPr>
              <a:t>construct </a:t>
            </a:r>
            <a:r>
              <a:rPr lang="en-GB" dirty="0">
                <a:solidFill>
                  <a:srgbClr val="000000"/>
                </a:solidFill>
                <a:latin typeface="Helvetica" pitchFamily="2" charset="0"/>
                <a:sym typeface="Calibri"/>
              </a:rPr>
              <a:t>– calls </a:t>
            </a:r>
            <a:r>
              <a:rPr lang="en-GB" b="1" dirty="0">
                <a:solidFill>
                  <a:srgbClr val="000000"/>
                </a:solidFill>
                <a:latin typeface="Helvetica" pitchFamily="2" charset="0"/>
                <a:sym typeface="Calibri"/>
              </a:rPr>
              <a:t>allocator::construct(…) </a:t>
            </a:r>
            <a:r>
              <a:rPr lang="en-GB" dirty="0">
                <a:solidFill>
                  <a:srgbClr val="000000"/>
                </a:solidFill>
                <a:latin typeface="Helvetica" pitchFamily="2" charset="0"/>
                <a:sym typeface="Calibri"/>
              </a:rPr>
              <a:t>if presented, otherwise calls constructor explicitly with operator placement new.</a:t>
            </a:r>
            <a:endParaRPr lang="en-GB" b="1" dirty="0">
              <a:solidFill>
                <a:srgbClr val="000000"/>
              </a:solidFill>
              <a:latin typeface="Helvetica" pitchFamily="2" charset="0"/>
              <a:sym typeface="Calibri"/>
            </a:endParaRPr>
          </a:p>
          <a:p>
            <a:pPr marL="285750" indent="-285750" hangingPunct="0">
              <a:buFont typeface="Arial" panose="020B0604020202020204" pitchFamily="34" charset="0"/>
              <a:buChar char="•"/>
            </a:pPr>
            <a:r>
              <a:rPr lang="en-GB" b="1" dirty="0">
                <a:solidFill>
                  <a:srgbClr val="000000"/>
                </a:solidFill>
                <a:latin typeface="Helvetica" pitchFamily="2" charset="0"/>
                <a:sym typeface="Calibri"/>
              </a:rPr>
              <a:t>destroy </a:t>
            </a:r>
            <a:r>
              <a:rPr lang="en-GB" dirty="0">
                <a:solidFill>
                  <a:srgbClr val="000000"/>
                </a:solidFill>
                <a:latin typeface="Helvetica" pitchFamily="2" charset="0"/>
                <a:sym typeface="Calibri"/>
              </a:rPr>
              <a:t>– calls </a:t>
            </a:r>
            <a:r>
              <a:rPr lang="en-GB" b="1" dirty="0">
                <a:solidFill>
                  <a:srgbClr val="000000"/>
                </a:solidFill>
                <a:latin typeface="Helvetica" pitchFamily="2" charset="0"/>
                <a:sym typeface="Calibri"/>
              </a:rPr>
              <a:t>allocator::destroy(…) </a:t>
            </a:r>
            <a:r>
              <a:rPr lang="en-GB" dirty="0">
                <a:solidFill>
                  <a:srgbClr val="000000"/>
                </a:solidFill>
                <a:latin typeface="Helvetica" pitchFamily="2" charset="0"/>
                <a:sym typeface="Calibri"/>
              </a:rPr>
              <a:t>if presented, otherwise calls destructor explicitly.</a:t>
            </a:r>
          </a:p>
          <a:p>
            <a:pPr marL="285750" indent="-285750" hangingPunct="0">
              <a:buFont typeface="Arial" panose="020B0604020202020204" pitchFamily="34" charset="0"/>
              <a:buChar char="•"/>
            </a:pPr>
            <a:r>
              <a:rPr lang="en-GB" b="1" dirty="0" err="1">
                <a:solidFill>
                  <a:srgbClr val="000000"/>
                </a:solidFill>
                <a:latin typeface="Helvetica" pitchFamily="2" charset="0"/>
                <a:sym typeface="Calibri"/>
              </a:rPr>
              <a:t>max_size</a:t>
            </a:r>
            <a:r>
              <a:rPr lang="en-GB" b="1" dirty="0">
                <a:solidFill>
                  <a:srgbClr val="000000"/>
                </a:solidFill>
                <a:latin typeface="Helvetica" pitchFamily="2" charset="0"/>
                <a:sym typeface="Calibri"/>
              </a:rPr>
              <a:t> </a:t>
            </a:r>
            <a:r>
              <a:rPr lang="en-GB" dirty="0">
                <a:solidFill>
                  <a:srgbClr val="000000"/>
                </a:solidFill>
                <a:latin typeface="Helvetica" pitchFamily="2" charset="0"/>
                <a:sym typeface="Calibri"/>
              </a:rPr>
              <a:t>– calls allocator</a:t>
            </a:r>
            <a:r>
              <a:rPr lang="en-US" dirty="0">
                <a:solidFill>
                  <a:srgbClr val="000000"/>
                </a:solidFill>
                <a:latin typeface="Helvetica" pitchFamily="2" charset="0"/>
                <a:sym typeface="Calibri"/>
              </a:rPr>
              <a:t>::</a:t>
            </a:r>
            <a:r>
              <a:rPr lang="en-US" dirty="0" err="1">
                <a:solidFill>
                  <a:srgbClr val="000000"/>
                </a:solidFill>
                <a:latin typeface="Helvetica" pitchFamily="2" charset="0"/>
                <a:sym typeface="Calibri"/>
              </a:rPr>
              <a:t>max_size</a:t>
            </a:r>
            <a:r>
              <a:rPr lang="en-US" dirty="0">
                <a:solidFill>
                  <a:srgbClr val="000000"/>
                </a:solidFill>
                <a:latin typeface="Helvetica" pitchFamily="2" charset="0"/>
                <a:sym typeface="Calibri"/>
              </a:rPr>
              <a:t>() if presented, otherwise returns </a:t>
            </a:r>
            <a:r>
              <a:rPr lang="en-GB" dirty="0">
                <a:solidFill>
                  <a:srgbClr val="000080"/>
                </a:solidFill>
                <a:latin typeface="Helvetica" pitchFamily="2" charset="0"/>
              </a:rPr>
              <a:t>std::</a:t>
            </a:r>
            <a:r>
              <a:rPr lang="en-GB" dirty="0" err="1">
                <a:solidFill>
                  <a:srgbClr val="000080"/>
                </a:solidFill>
                <a:latin typeface="Helvetica" pitchFamily="2" charset="0"/>
              </a:rPr>
              <a:t>numeric_limits</a:t>
            </a:r>
            <a:r>
              <a:rPr lang="en-GB" dirty="0">
                <a:solidFill>
                  <a:srgbClr val="000080"/>
                </a:solidFill>
                <a:latin typeface="Helvetica" pitchFamily="2" charset="0"/>
              </a:rPr>
              <a:t>&lt;</a:t>
            </a:r>
            <a:r>
              <a:rPr lang="en-GB" dirty="0" err="1">
                <a:solidFill>
                  <a:srgbClr val="000080"/>
                </a:solidFill>
                <a:latin typeface="Helvetica" pitchFamily="2" charset="0"/>
              </a:rPr>
              <a:t>size_type</a:t>
            </a:r>
            <a:r>
              <a:rPr lang="en-GB" dirty="0">
                <a:solidFill>
                  <a:srgbClr val="000080"/>
                </a:solidFill>
                <a:latin typeface="Helvetica" pitchFamily="2" charset="0"/>
              </a:rPr>
              <a:t>&gt;::max() / </a:t>
            </a:r>
            <a:r>
              <a:rPr lang="en-GB" dirty="0" err="1">
                <a:solidFill>
                  <a:srgbClr val="000080"/>
                </a:solidFill>
                <a:latin typeface="Helvetica" pitchFamily="2" charset="0"/>
              </a:rPr>
              <a:t>sizeof</a:t>
            </a:r>
            <a:r>
              <a:rPr lang="en-GB" dirty="0">
                <a:solidFill>
                  <a:srgbClr val="000080"/>
                </a:solidFill>
                <a:latin typeface="Helvetica" pitchFamily="2" charset="0"/>
              </a:rPr>
              <a:t>(</a:t>
            </a:r>
            <a:r>
              <a:rPr lang="en-GB" dirty="0" err="1">
                <a:solidFill>
                  <a:srgbClr val="000080"/>
                </a:solidFill>
                <a:latin typeface="Helvetica" pitchFamily="2" charset="0"/>
              </a:rPr>
              <a:t>value_type</a:t>
            </a:r>
            <a:r>
              <a:rPr lang="en-GB" dirty="0">
                <a:solidFill>
                  <a:srgbClr val="000080"/>
                </a:solidFill>
                <a:latin typeface="Helvetica" pitchFamily="2" charset="0"/>
              </a:rPr>
              <a:t>)</a:t>
            </a:r>
            <a:endParaRPr lang="en-GB" dirty="0">
              <a:solidFill>
                <a:srgbClr val="000080"/>
              </a:solidFill>
              <a:latin typeface="Helvetica" pitchFamily="2" charset="0"/>
              <a:sym typeface="Calibri"/>
            </a:endParaRPr>
          </a:p>
          <a:p>
            <a:pPr marL="285750" indent="-285750" hangingPunct="0">
              <a:buFont typeface="Arial" panose="020B0604020202020204" pitchFamily="34" charset="0"/>
              <a:buChar char="•"/>
            </a:pPr>
            <a:endParaRPr lang="en-GB" b="1" dirty="0">
              <a:solidFill>
                <a:srgbClr val="000000"/>
              </a:solidFill>
              <a:latin typeface="Helvetica" pitchFamily="2" charset="0"/>
              <a:ea typeface="+mj-ea"/>
              <a:cs typeface="+mj-cs"/>
              <a:sym typeface="Calibri"/>
            </a:endParaRPr>
          </a:p>
        </p:txBody>
      </p:sp>
      <p:sp>
        <p:nvSpPr>
          <p:cNvPr id="12" name="TextBox 11">
            <a:extLst>
              <a:ext uri="{FF2B5EF4-FFF2-40B4-BE49-F238E27FC236}">
                <a16:creationId xmlns:a16="http://schemas.microsoft.com/office/drawing/2014/main" id="{9243A3BD-1643-5B42-9E7C-64F40FEF1F41}"/>
              </a:ext>
            </a:extLst>
          </p:cNvPr>
          <p:cNvSpPr txBox="1"/>
          <p:nvPr/>
        </p:nvSpPr>
        <p:spPr>
          <a:xfrm>
            <a:off x="4617312" y="4338913"/>
            <a:ext cx="3063563"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1600" dirty="0">
                <a:solidFill>
                  <a:schemeClr val="bg2"/>
                </a:solidFill>
                <a:latin typeface="+mj-lt"/>
                <a:ea typeface="+mj-ea"/>
                <a:cs typeface="+mj-cs"/>
                <a:sym typeface="Calibri"/>
              </a:rPr>
              <a:t>p</a:t>
            </a:r>
            <a:r>
              <a:rPr kumimoji="0" lang="en-RU" sz="1600" b="0" i="0" u="none" strike="noStrike" cap="none" spc="0" normalizeH="0" baseline="0" dirty="0">
                <a:ln>
                  <a:noFill/>
                </a:ln>
                <a:solidFill>
                  <a:schemeClr val="bg2"/>
                </a:solidFill>
                <a:effectLst/>
                <a:uFillTx/>
                <a:latin typeface="+mj-lt"/>
                <a:ea typeface="+mj-ea"/>
                <a:cs typeface="+mj-cs"/>
                <a:sym typeface="Calibri"/>
              </a:rPr>
              <a:t>ic3: std::allocator_traits: methods</a:t>
            </a:r>
          </a:p>
        </p:txBody>
      </p:sp>
    </p:spTree>
    <p:extLst>
      <p:ext uri="{BB962C8B-B14F-4D97-AF65-F5344CB8AC3E}">
        <p14:creationId xmlns:p14="http://schemas.microsoft.com/office/powerpoint/2010/main" val="3697271835"/>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Std::</a:t>
            </a:r>
            <a:r>
              <a:rPr lang="en-US" dirty="0" err="1">
                <a:latin typeface="Helvetica" pitchFamily="2" charset="0"/>
              </a:rPr>
              <a:t>allocator_traits</a:t>
            </a:r>
            <a:r>
              <a:rPr lang="en-US" dirty="0">
                <a:latin typeface="Helvetica" pitchFamily="2" charset="0"/>
              </a:rPr>
              <a:t>: how to get typedefs</a:t>
            </a:r>
            <a:endParaRPr lang="ru-RU" sz="1800" b="1" dirty="0">
              <a:latin typeface="Helvetica" pitchFamily="2" charset="0"/>
            </a:endParaRPr>
          </a:p>
        </p:txBody>
      </p:sp>
      <p:sp>
        <p:nvSpPr>
          <p:cNvPr id="4" name="TextBox 3">
            <a:extLst>
              <a:ext uri="{FF2B5EF4-FFF2-40B4-BE49-F238E27FC236}">
                <a16:creationId xmlns:a16="http://schemas.microsoft.com/office/drawing/2014/main" id="{A2D553DC-48D6-7345-8AF7-F4FB9E04D304}"/>
              </a:ext>
            </a:extLst>
          </p:cNvPr>
          <p:cNvSpPr txBox="1"/>
          <p:nvPr/>
        </p:nvSpPr>
        <p:spPr>
          <a:xfrm>
            <a:off x="1216309" y="3106965"/>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12" name="TextBox 11">
            <a:extLst>
              <a:ext uri="{FF2B5EF4-FFF2-40B4-BE49-F238E27FC236}">
                <a16:creationId xmlns:a16="http://schemas.microsoft.com/office/drawing/2014/main" id="{C0817E57-5BB4-D948-A946-3E7DF5EB2610}"/>
              </a:ext>
            </a:extLst>
          </p:cNvPr>
          <p:cNvSpPr txBox="1"/>
          <p:nvPr/>
        </p:nvSpPr>
        <p:spPr>
          <a:xfrm>
            <a:off x="1120775" y="3126175"/>
            <a:ext cx="910698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solidFill>
                  <a:srgbClr val="323332"/>
                </a:solidFill>
                <a:latin typeface="Helvetica" pitchFamily="2" charset="0"/>
                <a:ea typeface="+mj-ea"/>
                <a:cs typeface="+mj-cs"/>
                <a:sym typeface="Calibri"/>
              </a:rPr>
              <a:t>1. </a:t>
            </a:r>
            <a:r>
              <a:rPr lang="en-US" dirty="0">
                <a:solidFill>
                  <a:srgbClr val="323332"/>
                </a:solidFill>
                <a:latin typeface="Helvetica" pitchFamily="2" charset="0"/>
                <a:sym typeface="Calibri"/>
              </a:rPr>
              <a:t>Wrap your allocator type with std::</a:t>
            </a:r>
            <a:r>
              <a:rPr lang="en-US" dirty="0" err="1">
                <a:solidFill>
                  <a:srgbClr val="323332"/>
                </a:solidFill>
                <a:latin typeface="Helvetica" pitchFamily="2" charset="0"/>
                <a:sym typeface="Calibri"/>
              </a:rPr>
              <a:t>allocator_traits</a:t>
            </a:r>
            <a:r>
              <a:rPr lang="en-US" dirty="0">
                <a:solidFill>
                  <a:srgbClr val="323332"/>
                </a:solidFill>
                <a:latin typeface="Helvetica" pitchFamily="2" charset="0"/>
                <a:sym typeface="Calibri"/>
              </a:rPr>
              <a:t>: </a:t>
            </a:r>
            <a:r>
              <a:rPr lang="en-GB" dirty="0">
                <a:solidFill>
                  <a:srgbClr val="000080"/>
                </a:solidFill>
                <a:latin typeface="Helvetica" pitchFamily="2" charset="0"/>
              </a:rPr>
              <a:t>std::</a:t>
            </a:r>
            <a:r>
              <a:rPr lang="en-GB" dirty="0" err="1">
                <a:solidFill>
                  <a:srgbClr val="000080"/>
                </a:solidFill>
                <a:latin typeface="Helvetica" pitchFamily="2" charset="0"/>
              </a:rPr>
              <a:t>allocator_traits</a:t>
            </a:r>
            <a:r>
              <a:rPr lang="en-GB" dirty="0">
                <a:solidFill>
                  <a:srgbClr val="000080"/>
                </a:solidFill>
                <a:latin typeface="Helvetica" pitchFamily="2" charset="0"/>
              </a:rPr>
              <a:t>&lt;</a:t>
            </a:r>
            <a:r>
              <a:rPr lang="en-GB" dirty="0" err="1">
                <a:solidFill>
                  <a:srgbClr val="000080"/>
                </a:solidFill>
                <a:latin typeface="Helvetica" pitchFamily="2" charset="0"/>
              </a:rPr>
              <a:t>your_allocator_type</a:t>
            </a:r>
            <a:r>
              <a:rPr lang="en-GB" dirty="0">
                <a:solidFill>
                  <a:srgbClr val="000080"/>
                </a:solidFill>
                <a:latin typeface="Helvetica" pitchFamily="2" charset="0"/>
              </a:rPr>
              <a:t>&lt;</a:t>
            </a:r>
            <a:r>
              <a:rPr lang="en-GB" dirty="0" err="1">
                <a:solidFill>
                  <a:srgbClr val="000080"/>
                </a:solidFill>
                <a:latin typeface="Helvetica" pitchFamily="2" charset="0"/>
              </a:rPr>
              <a:t>your_data_type</a:t>
            </a:r>
            <a:r>
              <a:rPr lang="en-GB" dirty="0">
                <a:solidFill>
                  <a:srgbClr val="000080"/>
                </a:solidFill>
                <a:latin typeface="Helvetica" pitchFamily="2" charset="0"/>
              </a:rPr>
              <a:t>&gt;&gt;</a:t>
            </a:r>
            <a:endParaRPr lang="en-US" dirty="0">
              <a:solidFill>
                <a:srgbClr val="323332"/>
              </a:solidFill>
              <a:latin typeface="Helvetica" pitchFamily="2" charset="0"/>
              <a:ea typeface="+mj-ea"/>
              <a:cs typeface="+mj-cs"/>
              <a:sym typeface="Calibri"/>
            </a:endParaRPr>
          </a:p>
        </p:txBody>
      </p:sp>
      <p:sp>
        <p:nvSpPr>
          <p:cNvPr id="3" name="TextBox 2">
            <a:extLst>
              <a:ext uri="{FF2B5EF4-FFF2-40B4-BE49-F238E27FC236}">
                <a16:creationId xmlns:a16="http://schemas.microsoft.com/office/drawing/2014/main" id="{3FFE1B65-C187-5144-B3AB-7D89DBE2CAF7}"/>
              </a:ext>
            </a:extLst>
          </p:cNvPr>
          <p:cNvSpPr txBox="1"/>
          <p:nvPr/>
        </p:nvSpPr>
        <p:spPr>
          <a:xfrm>
            <a:off x="1120775" y="2390306"/>
            <a:ext cx="729539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solidFill>
                  <a:srgbClr val="323332"/>
                </a:solidFill>
                <a:latin typeface="Helvetica" pitchFamily="2" charset="0"/>
                <a:sym typeface="Calibri"/>
              </a:rPr>
              <a:t>Let’s suppose that you want to get a </a:t>
            </a:r>
            <a:r>
              <a:rPr lang="en-US" b="1" dirty="0">
                <a:solidFill>
                  <a:srgbClr val="323332"/>
                </a:solidFill>
                <a:latin typeface="Helvetica" pitchFamily="2" charset="0"/>
                <a:sym typeface="Calibri"/>
              </a:rPr>
              <a:t>const pointer </a:t>
            </a:r>
            <a:r>
              <a:rPr lang="en-US" dirty="0">
                <a:solidFill>
                  <a:srgbClr val="323332"/>
                </a:solidFill>
                <a:latin typeface="Helvetica" pitchFamily="2" charset="0"/>
                <a:sym typeface="Calibri"/>
              </a:rPr>
              <a:t>field of an allocator.</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8" name="TextBox 7">
            <a:extLst>
              <a:ext uri="{FF2B5EF4-FFF2-40B4-BE49-F238E27FC236}">
                <a16:creationId xmlns:a16="http://schemas.microsoft.com/office/drawing/2014/main" id="{5309EA3D-579D-E245-AA84-079E54EE1F94}"/>
              </a:ext>
            </a:extLst>
          </p:cNvPr>
          <p:cNvSpPr txBox="1"/>
          <p:nvPr/>
        </p:nvSpPr>
        <p:spPr>
          <a:xfrm>
            <a:off x="1120775" y="3951455"/>
            <a:ext cx="910698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solidFill>
                  <a:srgbClr val="323332"/>
                </a:solidFill>
                <a:latin typeface="Helvetica" pitchFamily="2" charset="0"/>
                <a:ea typeface="+mj-ea"/>
                <a:cs typeface="+mj-cs"/>
                <a:sym typeface="Calibri"/>
              </a:rPr>
              <a:t>2. Access the </a:t>
            </a:r>
            <a:r>
              <a:rPr lang="en-US" b="1" dirty="0" err="1">
                <a:solidFill>
                  <a:srgbClr val="323332"/>
                </a:solidFill>
                <a:latin typeface="Helvetica" pitchFamily="2" charset="0"/>
                <a:ea typeface="+mj-ea"/>
                <a:cs typeface="+mj-cs"/>
                <a:sym typeface="Calibri"/>
              </a:rPr>
              <a:t>const_pointer</a:t>
            </a:r>
            <a:r>
              <a:rPr lang="en-US" b="1" dirty="0">
                <a:solidFill>
                  <a:srgbClr val="323332"/>
                </a:solidFill>
                <a:latin typeface="Helvetica" pitchFamily="2" charset="0"/>
                <a:ea typeface="+mj-ea"/>
                <a:cs typeface="+mj-cs"/>
                <a:sym typeface="Calibri"/>
              </a:rPr>
              <a:t> </a:t>
            </a:r>
            <a:r>
              <a:rPr lang="en-US" dirty="0">
                <a:solidFill>
                  <a:srgbClr val="323332"/>
                </a:solidFill>
                <a:latin typeface="Helvetica" pitchFamily="2" charset="0"/>
                <a:ea typeface="+mj-ea"/>
                <a:cs typeface="+mj-cs"/>
                <a:sym typeface="Calibri"/>
              </a:rPr>
              <a:t>field of the type that you’ve got at step 2. Because it’s static, you can call it without making an instance of class std::</a:t>
            </a:r>
            <a:r>
              <a:rPr lang="en-US" dirty="0" err="1">
                <a:solidFill>
                  <a:srgbClr val="323332"/>
                </a:solidFill>
                <a:latin typeface="Helvetica" pitchFamily="2" charset="0"/>
                <a:ea typeface="+mj-ea"/>
                <a:cs typeface="+mj-cs"/>
                <a:sym typeface="Calibri"/>
              </a:rPr>
              <a:t>allocator_traits</a:t>
            </a:r>
            <a:r>
              <a:rPr lang="en-US" dirty="0">
                <a:solidFill>
                  <a:srgbClr val="323332"/>
                </a:solidFill>
                <a:latin typeface="Helvetica" pitchFamily="2" charset="0"/>
                <a:ea typeface="+mj-ea"/>
                <a:cs typeface="+mj-cs"/>
                <a:sym typeface="Calibri"/>
              </a:rPr>
              <a:t>:</a:t>
            </a:r>
          </a:p>
          <a:p>
            <a:pPr hangingPunct="0"/>
            <a:r>
              <a:rPr lang="en-GB" dirty="0">
                <a:solidFill>
                  <a:srgbClr val="000080"/>
                </a:solidFill>
                <a:latin typeface="Helvetica" pitchFamily="2" charset="0"/>
              </a:rPr>
              <a:t>std::</a:t>
            </a:r>
            <a:r>
              <a:rPr lang="en-GB" dirty="0" err="1">
                <a:solidFill>
                  <a:srgbClr val="000080"/>
                </a:solidFill>
                <a:latin typeface="Helvetica" pitchFamily="2" charset="0"/>
              </a:rPr>
              <a:t>allocator_traits</a:t>
            </a:r>
            <a:r>
              <a:rPr lang="en-GB" dirty="0">
                <a:solidFill>
                  <a:srgbClr val="000080"/>
                </a:solidFill>
                <a:latin typeface="Helvetica" pitchFamily="2" charset="0"/>
              </a:rPr>
              <a:t>&lt;</a:t>
            </a:r>
            <a:r>
              <a:rPr lang="en-GB" dirty="0" err="1">
                <a:solidFill>
                  <a:srgbClr val="000080"/>
                </a:solidFill>
                <a:latin typeface="Helvetica" pitchFamily="2" charset="0"/>
              </a:rPr>
              <a:t>your_allocator_type</a:t>
            </a:r>
            <a:r>
              <a:rPr lang="en-GB" dirty="0">
                <a:solidFill>
                  <a:srgbClr val="000080"/>
                </a:solidFill>
                <a:latin typeface="Helvetica" pitchFamily="2" charset="0"/>
              </a:rPr>
              <a:t>&lt;</a:t>
            </a:r>
            <a:r>
              <a:rPr lang="en-GB" dirty="0" err="1">
                <a:solidFill>
                  <a:srgbClr val="000080"/>
                </a:solidFill>
                <a:latin typeface="Helvetica" pitchFamily="2" charset="0"/>
              </a:rPr>
              <a:t>your_data_type</a:t>
            </a:r>
            <a:r>
              <a:rPr lang="en-GB" dirty="0">
                <a:solidFill>
                  <a:srgbClr val="000080"/>
                </a:solidFill>
                <a:latin typeface="Helvetica" pitchFamily="2" charset="0"/>
              </a:rPr>
              <a:t>&gt;&gt;</a:t>
            </a:r>
            <a:r>
              <a:rPr lang="en-US" dirty="0">
                <a:solidFill>
                  <a:srgbClr val="000080"/>
                </a:solidFill>
                <a:latin typeface="Helvetica" pitchFamily="2" charset="0"/>
                <a:ea typeface="+mj-ea"/>
                <a:cs typeface="+mj-cs"/>
                <a:sym typeface="Calibri"/>
              </a:rPr>
              <a:t>::</a:t>
            </a:r>
            <a:r>
              <a:rPr lang="en-US" b="1" dirty="0" err="1">
                <a:solidFill>
                  <a:srgbClr val="323332"/>
                </a:solidFill>
                <a:latin typeface="Helvetica" pitchFamily="2" charset="0"/>
                <a:ea typeface="+mj-ea"/>
                <a:cs typeface="+mj-cs"/>
                <a:sym typeface="Calibri"/>
              </a:rPr>
              <a:t>const_pointer</a:t>
            </a:r>
            <a:endParaRPr lang="en-US" dirty="0">
              <a:solidFill>
                <a:srgbClr val="000080"/>
              </a:solidFill>
              <a:latin typeface="Helvetica" pitchFamily="2" charset="0"/>
              <a:sym typeface="Calibri"/>
            </a:endParaRPr>
          </a:p>
        </p:txBody>
      </p:sp>
      <p:sp>
        <p:nvSpPr>
          <p:cNvPr id="13" name="TextBox 12">
            <a:extLst>
              <a:ext uri="{FF2B5EF4-FFF2-40B4-BE49-F238E27FC236}">
                <a16:creationId xmlns:a16="http://schemas.microsoft.com/office/drawing/2014/main" id="{9BB77288-AE91-174E-8546-06CEF70AFCD5}"/>
              </a:ext>
            </a:extLst>
          </p:cNvPr>
          <p:cNvSpPr txBox="1"/>
          <p:nvPr/>
        </p:nvSpPr>
        <p:spPr>
          <a:xfrm>
            <a:off x="1120775" y="5053734"/>
            <a:ext cx="822276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GB" sz="1800" b="0" i="1" u="none" strike="noStrike" cap="none" spc="0" normalizeH="0" baseline="0" dirty="0">
                <a:ln>
                  <a:noFill/>
                </a:ln>
                <a:solidFill>
                  <a:srgbClr val="323332"/>
                </a:solidFill>
                <a:effectLst/>
                <a:uFillTx/>
                <a:latin typeface="+mj-lt"/>
                <a:ea typeface="+mj-ea"/>
                <a:cs typeface="+mj-cs"/>
                <a:sym typeface="Calibri"/>
              </a:rPr>
              <a:t>H</a:t>
            </a:r>
            <a:r>
              <a:rPr kumimoji="0" lang="en-RU" sz="1800" b="0" i="1" u="none" strike="noStrike" cap="none" spc="0" normalizeH="0" baseline="0" dirty="0">
                <a:ln>
                  <a:noFill/>
                </a:ln>
                <a:solidFill>
                  <a:srgbClr val="323332"/>
                </a:solidFill>
                <a:effectLst/>
                <a:uFillTx/>
                <a:latin typeface="+mj-lt"/>
                <a:ea typeface="+mj-ea"/>
                <a:cs typeface="+mj-cs"/>
                <a:sym typeface="Calibri"/>
              </a:rPr>
              <a:t>int: you can use typedefs in order to make code clearer:</a:t>
            </a:r>
          </a:p>
          <a:p>
            <a:pPr hangingPunct="0"/>
            <a:r>
              <a:rPr lang="en-GB" dirty="0">
                <a:solidFill>
                  <a:srgbClr val="000080"/>
                </a:solidFill>
              </a:rPr>
              <a:t>typedef std::</a:t>
            </a:r>
            <a:r>
              <a:rPr lang="en-GB" dirty="0" err="1">
                <a:solidFill>
                  <a:srgbClr val="000080"/>
                </a:solidFill>
              </a:rPr>
              <a:t>allocator_traits</a:t>
            </a:r>
            <a:r>
              <a:rPr lang="en-GB" dirty="0">
                <a:solidFill>
                  <a:srgbClr val="000080"/>
                </a:solidFill>
              </a:rPr>
              <a:t>&lt;</a:t>
            </a:r>
            <a:r>
              <a:rPr lang="en-GB" dirty="0" err="1">
                <a:solidFill>
                  <a:srgbClr val="000080"/>
                </a:solidFill>
                <a:latin typeface="Helvetica" pitchFamily="2" charset="0"/>
              </a:rPr>
              <a:t>your_allocator_type</a:t>
            </a:r>
            <a:r>
              <a:rPr lang="en-GB" dirty="0">
                <a:solidFill>
                  <a:srgbClr val="000080"/>
                </a:solidFill>
                <a:latin typeface="Helvetica" pitchFamily="2" charset="0"/>
              </a:rPr>
              <a:t>&lt;</a:t>
            </a:r>
            <a:r>
              <a:rPr lang="en-GB" dirty="0" err="1">
                <a:solidFill>
                  <a:srgbClr val="000080"/>
                </a:solidFill>
                <a:latin typeface="Helvetica" pitchFamily="2" charset="0"/>
              </a:rPr>
              <a:t>your_data_type</a:t>
            </a:r>
            <a:r>
              <a:rPr lang="en-GB" dirty="0">
                <a:solidFill>
                  <a:srgbClr val="000080"/>
                </a:solidFill>
                <a:latin typeface="Helvetica" pitchFamily="2" charset="0"/>
              </a:rPr>
              <a:t>&gt;</a:t>
            </a:r>
            <a:r>
              <a:rPr lang="en-GB" dirty="0">
                <a:solidFill>
                  <a:srgbClr val="000080"/>
                </a:solidFill>
              </a:rPr>
              <a:t>&gt; </a:t>
            </a:r>
            <a:r>
              <a:rPr lang="en-GB" dirty="0" err="1">
                <a:solidFill>
                  <a:srgbClr val="000080"/>
                </a:solidFill>
              </a:rPr>
              <a:t>alloc_traits</a:t>
            </a:r>
            <a:r>
              <a:rPr lang="en-GB" dirty="0">
                <a:solidFill>
                  <a:srgbClr val="000080"/>
                </a:solidFill>
              </a:rPr>
              <a:t>;</a:t>
            </a:r>
            <a:endParaRPr kumimoji="0" lang="en-RU" sz="1800" b="0" i="1" u="none" strike="noStrike" cap="none" spc="0" normalizeH="0" baseline="0" dirty="0">
              <a:ln>
                <a:noFill/>
              </a:ln>
              <a:solidFill>
                <a:srgbClr val="000080"/>
              </a:solidFill>
              <a:effectLst/>
              <a:uFillTx/>
              <a:latin typeface="+mj-lt"/>
              <a:ea typeface="+mj-ea"/>
              <a:cs typeface="+mj-cs"/>
              <a:sym typeface="Calibri"/>
            </a:endParaRPr>
          </a:p>
        </p:txBody>
      </p:sp>
    </p:spTree>
    <p:extLst>
      <p:ext uri="{BB962C8B-B14F-4D97-AF65-F5344CB8AC3E}">
        <p14:creationId xmlns:p14="http://schemas.microsoft.com/office/powerpoint/2010/main" val="1899148608"/>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Std::</a:t>
            </a:r>
            <a:r>
              <a:rPr lang="en-US" dirty="0" err="1">
                <a:latin typeface="Helvetica" pitchFamily="2" charset="0"/>
              </a:rPr>
              <a:t>allocator_traits</a:t>
            </a:r>
            <a:r>
              <a:rPr lang="en-US" dirty="0">
                <a:latin typeface="Helvetica" pitchFamily="2" charset="0"/>
              </a:rPr>
              <a:t>: how to call methods</a:t>
            </a:r>
            <a:endParaRPr lang="ru-RU" sz="1800" b="1" dirty="0">
              <a:latin typeface="Helvetica" pitchFamily="2" charset="0"/>
            </a:endParaRPr>
          </a:p>
        </p:txBody>
      </p:sp>
      <p:sp>
        <p:nvSpPr>
          <p:cNvPr id="2" name="TextBox 1">
            <a:extLst>
              <a:ext uri="{FF2B5EF4-FFF2-40B4-BE49-F238E27FC236}">
                <a16:creationId xmlns:a16="http://schemas.microsoft.com/office/drawing/2014/main" id="{AC756754-78BB-B34D-841A-661284765349}"/>
              </a:ext>
            </a:extLst>
          </p:cNvPr>
          <p:cNvSpPr txBox="1"/>
          <p:nvPr/>
        </p:nvSpPr>
        <p:spPr>
          <a:xfrm>
            <a:off x="1120775" y="2715064"/>
            <a:ext cx="832535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kumimoji="0" lang="ru-RU" sz="1800" b="0" i="0" u="none" strike="noStrike" cap="none" spc="0" normalizeH="0" baseline="0" dirty="0">
                <a:ln>
                  <a:noFill/>
                </a:ln>
                <a:solidFill>
                  <a:srgbClr val="323332"/>
                </a:solidFill>
                <a:effectLst/>
                <a:uFillTx/>
                <a:latin typeface="Helvetica" pitchFamily="2" charset="0"/>
                <a:ea typeface="+mj-ea"/>
                <a:cs typeface="+mj-cs"/>
                <a:sym typeface="Calibri"/>
              </a:rPr>
              <a:t>1</a:t>
            </a:r>
            <a:r>
              <a:rPr lang="en-US" dirty="0">
                <a:solidFill>
                  <a:srgbClr val="323332"/>
                </a:solidFill>
                <a:latin typeface="Helvetica" pitchFamily="2" charset="0"/>
                <a:ea typeface="+mj-ea"/>
                <a:cs typeface="+mj-cs"/>
                <a:sym typeface="Calibri"/>
              </a:rPr>
              <a:t>. Create an instance of allocator that will be used for calling an allocate method.</a:t>
            </a:r>
            <a:endParaRPr kumimoji="0" lang="en-RU" sz="1800" b="0" i="0" u="none" strike="noStrike" cap="none" spc="0" normalizeH="0" baseline="0" dirty="0">
              <a:ln>
                <a:noFill/>
              </a:ln>
              <a:solidFill>
                <a:srgbClr val="000080"/>
              </a:solidFill>
              <a:effectLst/>
              <a:uFillTx/>
              <a:latin typeface="Helvetica" pitchFamily="2" charset="0"/>
              <a:ea typeface="+mj-ea"/>
              <a:cs typeface="+mj-cs"/>
              <a:sym typeface="Calibri"/>
            </a:endParaRPr>
          </a:p>
        </p:txBody>
      </p:sp>
      <p:sp>
        <p:nvSpPr>
          <p:cNvPr id="4" name="TextBox 3">
            <a:extLst>
              <a:ext uri="{FF2B5EF4-FFF2-40B4-BE49-F238E27FC236}">
                <a16:creationId xmlns:a16="http://schemas.microsoft.com/office/drawing/2014/main" id="{A2D553DC-48D6-7345-8AF7-F4FB9E04D304}"/>
              </a:ext>
            </a:extLst>
          </p:cNvPr>
          <p:cNvSpPr txBox="1"/>
          <p:nvPr/>
        </p:nvSpPr>
        <p:spPr>
          <a:xfrm>
            <a:off x="1216309" y="3084394"/>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12" name="TextBox 11">
            <a:extLst>
              <a:ext uri="{FF2B5EF4-FFF2-40B4-BE49-F238E27FC236}">
                <a16:creationId xmlns:a16="http://schemas.microsoft.com/office/drawing/2014/main" id="{C0817E57-5BB4-D948-A946-3E7DF5EB2610}"/>
              </a:ext>
            </a:extLst>
          </p:cNvPr>
          <p:cNvSpPr txBox="1"/>
          <p:nvPr/>
        </p:nvSpPr>
        <p:spPr>
          <a:xfrm>
            <a:off x="1120775" y="3103604"/>
            <a:ext cx="910698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solidFill>
                  <a:srgbClr val="323332"/>
                </a:solidFill>
                <a:latin typeface="Helvetica" pitchFamily="2" charset="0"/>
                <a:ea typeface="+mj-ea"/>
                <a:cs typeface="+mj-cs"/>
                <a:sym typeface="Calibri"/>
              </a:rPr>
              <a:t>2. </a:t>
            </a:r>
            <a:r>
              <a:rPr lang="en-US" dirty="0">
                <a:solidFill>
                  <a:srgbClr val="323332"/>
                </a:solidFill>
                <a:latin typeface="Helvetica" pitchFamily="2" charset="0"/>
                <a:sym typeface="Calibri"/>
              </a:rPr>
              <a:t>Wrap your allocator type with std::</a:t>
            </a:r>
            <a:r>
              <a:rPr lang="en-US" dirty="0" err="1">
                <a:solidFill>
                  <a:srgbClr val="323332"/>
                </a:solidFill>
                <a:latin typeface="Helvetica" pitchFamily="2" charset="0"/>
                <a:sym typeface="Calibri"/>
              </a:rPr>
              <a:t>allocator_traits</a:t>
            </a:r>
            <a:r>
              <a:rPr lang="en-US" dirty="0">
                <a:solidFill>
                  <a:srgbClr val="323332"/>
                </a:solidFill>
                <a:latin typeface="Helvetica" pitchFamily="2" charset="0"/>
                <a:sym typeface="Calibri"/>
              </a:rPr>
              <a:t>: </a:t>
            </a:r>
            <a:r>
              <a:rPr lang="en-GB" dirty="0">
                <a:solidFill>
                  <a:srgbClr val="000080"/>
                </a:solidFill>
                <a:latin typeface="Helvetica" pitchFamily="2" charset="0"/>
              </a:rPr>
              <a:t>std::</a:t>
            </a:r>
            <a:r>
              <a:rPr lang="en-GB" dirty="0" err="1">
                <a:solidFill>
                  <a:srgbClr val="000080"/>
                </a:solidFill>
                <a:latin typeface="Helvetica" pitchFamily="2" charset="0"/>
              </a:rPr>
              <a:t>allocator_traits</a:t>
            </a:r>
            <a:r>
              <a:rPr lang="en-GB" dirty="0">
                <a:solidFill>
                  <a:srgbClr val="000080"/>
                </a:solidFill>
                <a:latin typeface="Helvetica" pitchFamily="2" charset="0"/>
              </a:rPr>
              <a:t>&lt;</a:t>
            </a:r>
            <a:r>
              <a:rPr lang="en-GB" dirty="0" err="1">
                <a:solidFill>
                  <a:srgbClr val="000080"/>
                </a:solidFill>
                <a:latin typeface="Helvetica" pitchFamily="2" charset="0"/>
              </a:rPr>
              <a:t>your_allocator_type</a:t>
            </a:r>
            <a:r>
              <a:rPr lang="en-GB" dirty="0">
                <a:solidFill>
                  <a:srgbClr val="000080"/>
                </a:solidFill>
                <a:latin typeface="Helvetica" pitchFamily="2" charset="0"/>
              </a:rPr>
              <a:t>&lt;</a:t>
            </a:r>
            <a:r>
              <a:rPr lang="en-GB" dirty="0" err="1">
                <a:solidFill>
                  <a:srgbClr val="000080"/>
                </a:solidFill>
                <a:latin typeface="Helvetica" pitchFamily="2" charset="0"/>
              </a:rPr>
              <a:t>your_data_type</a:t>
            </a:r>
            <a:r>
              <a:rPr lang="en-GB" dirty="0">
                <a:solidFill>
                  <a:srgbClr val="000080"/>
                </a:solidFill>
                <a:latin typeface="Helvetica" pitchFamily="2" charset="0"/>
              </a:rPr>
              <a:t>&gt;&gt;</a:t>
            </a:r>
            <a:endParaRPr lang="en-US" dirty="0">
              <a:solidFill>
                <a:srgbClr val="323332"/>
              </a:solidFill>
              <a:latin typeface="Helvetica" pitchFamily="2" charset="0"/>
              <a:ea typeface="+mj-ea"/>
              <a:cs typeface="+mj-cs"/>
              <a:sym typeface="Calibri"/>
            </a:endParaRPr>
          </a:p>
        </p:txBody>
      </p:sp>
      <p:sp>
        <p:nvSpPr>
          <p:cNvPr id="3" name="TextBox 2">
            <a:extLst>
              <a:ext uri="{FF2B5EF4-FFF2-40B4-BE49-F238E27FC236}">
                <a16:creationId xmlns:a16="http://schemas.microsoft.com/office/drawing/2014/main" id="{3FFE1B65-C187-5144-B3AB-7D89DBE2CAF7}"/>
              </a:ext>
            </a:extLst>
          </p:cNvPr>
          <p:cNvSpPr txBox="1"/>
          <p:nvPr/>
        </p:nvSpPr>
        <p:spPr>
          <a:xfrm>
            <a:off x="1120775" y="2155713"/>
            <a:ext cx="575651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solidFill>
                  <a:srgbClr val="323332"/>
                </a:solidFill>
                <a:latin typeface="Helvetica" pitchFamily="2" charset="0"/>
                <a:sym typeface="Calibri"/>
              </a:rPr>
              <a:t>Let’s suppose that you want to call an </a:t>
            </a:r>
            <a:r>
              <a:rPr lang="en-US" b="1" dirty="0">
                <a:solidFill>
                  <a:srgbClr val="323332"/>
                </a:solidFill>
                <a:latin typeface="Helvetica" pitchFamily="2" charset="0"/>
                <a:sym typeface="Calibri"/>
              </a:rPr>
              <a:t>allocate </a:t>
            </a:r>
            <a:r>
              <a:rPr lang="en-US" dirty="0">
                <a:solidFill>
                  <a:srgbClr val="323332"/>
                </a:solidFill>
                <a:latin typeface="Helvetica" pitchFamily="2" charset="0"/>
                <a:sym typeface="Calibri"/>
              </a:rPr>
              <a:t>method.</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8" name="TextBox 7">
            <a:extLst>
              <a:ext uri="{FF2B5EF4-FFF2-40B4-BE49-F238E27FC236}">
                <a16:creationId xmlns:a16="http://schemas.microsoft.com/office/drawing/2014/main" id="{5309EA3D-579D-E245-AA84-079E54EE1F94}"/>
              </a:ext>
            </a:extLst>
          </p:cNvPr>
          <p:cNvSpPr txBox="1"/>
          <p:nvPr/>
        </p:nvSpPr>
        <p:spPr>
          <a:xfrm>
            <a:off x="1120775" y="3769143"/>
            <a:ext cx="910698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solidFill>
                  <a:srgbClr val="323332"/>
                </a:solidFill>
                <a:latin typeface="Helvetica" pitchFamily="2" charset="0"/>
                <a:ea typeface="+mj-ea"/>
                <a:cs typeface="+mj-cs"/>
                <a:sym typeface="Calibri"/>
              </a:rPr>
              <a:t>3. Access the </a:t>
            </a:r>
            <a:r>
              <a:rPr lang="en-US" b="1" dirty="0">
                <a:solidFill>
                  <a:srgbClr val="323332"/>
                </a:solidFill>
                <a:latin typeface="Helvetica" pitchFamily="2" charset="0"/>
                <a:ea typeface="+mj-ea"/>
                <a:cs typeface="+mj-cs"/>
                <a:sym typeface="Calibri"/>
              </a:rPr>
              <a:t>allocate </a:t>
            </a:r>
            <a:r>
              <a:rPr lang="en-US" dirty="0">
                <a:solidFill>
                  <a:srgbClr val="323332"/>
                </a:solidFill>
                <a:latin typeface="Helvetica" pitchFamily="2" charset="0"/>
                <a:ea typeface="+mj-ea"/>
                <a:cs typeface="+mj-cs"/>
                <a:sym typeface="Calibri"/>
              </a:rPr>
              <a:t>method on the type that you’ve got at step 2. Because it’s static, you can call it without making an instance of class std::</a:t>
            </a:r>
            <a:r>
              <a:rPr lang="en-US" dirty="0" err="1">
                <a:solidFill>
                  <a:srgbClr val="323332"/>
                </a:solidFill>
                <a:latin typeface="Helvetica" pitchFamily="2" charset="0"/>
                <a:ea typeface="+mj-ea"/>
                <a:cs typeface="+mj-cs"/>
                <a:sym typeface="Calibri"/>
              </a:rPr>
              <a:t>allocator_traits</a:t>
            </a:r>
            <a:r>
              <a:rPr lang="en-US" dirty="0">
                <a:solidFill>
                  <a:srgbClr val="323332"/>
                </a:solidFill>
                <a:latin typeface="Helvetica" pitchFamily="2" charset="0"/>
                <a:ea typeface="+mj-ea"/>
                <a:cs typeface="+mj-cs"/>
                <a:sym typeface="Calibri"/>
              </a:rPr>
              <a:t>:</a:t>
            </a:r>
          </a:p>
          <a:p>
            <a:pPr hangingPunct="0"/>
            <a:r>
              <a:rPr lang="en-GB" dirty="0">
                <a:solidFill>
                  <a:srgbClr val="000080"/>
                </a:solidFill>
                <a:latin typeface="Helvetica" pitchFamily="2" charset="0"/>
              </a:rPr>
              <a:t>std::</a:t>
            </a:r>
            <a:r>
              <a:rPr lang="en-GB" dirty="0" err="1">
                <a:solidFill>
                  <a:srgbClr val="000080"/>
                </a:solidFill>
                <a:latin typeface="Helvetica" pitchFamily="2" charset="0"/>
              </a:rPr>
              <a:t>allocator_traits</a:t>
            </a:r>
            <a:r>
              <a:rPr lang="en-GB" dirty="0">
                <a:solidFill>
                  <a:srgbClr val="000080"/>
                </a:solidFill>
                <a:latin typeface="Helvetica" pitchFamily="2" charset="0"/>
              </a:rPr>
              <a:t>&lt;</a:t>
            </a:r>
            <a:r>
              <a:rPr lang="en-GB" dirty="0" err="1">
                <a:solidFill>
                  <a:srgbClr val="000080"/>
                </a:solidFill>
                <a:latin typeface="Helvetica" pitchFamily="2" charset="0"/>
              </a:rPr>
              <a:t>your_allocator_type</a:t>
            </a:r>
            <a:r>
              <a:rPr lang="en-GB" dirty="0">
                <a:solidFill>
                  <a:srgbClr val="000080"/>
                </a:solidFill>
                <a:latin typeface="Helvetica" pitchFamily="2" charset="0"/>
              </a:rPr>
              <a:t>&lt;</a:t>
            </a:r>
            <a:r>
              <a:rPr lang="en-GB" dirty="0" err="1">
                <a:solidFill>
                  <a:srgbClr val="000080"/>
                </a:solidFill>
                <a:latin typeface="Helvetica" pitchFamily="2" charset="0"/>
              </a:rPr>
              <a:t>your_data_type</a:t>
            </a:r>
            <a:r>
              <a:rPr lang="en-GB" dirty="0">
                <a:solidFill>
                  <a:srgbClr val="000080"/>
                </a:solidFill>
                <a:latin typeface="Helvetica" pitchFamily="2" charset="0"/>
              </a:rPr>
              <a:t>&gt;&gt;</a:t>
            </a:r>
            <a:r>
              <a:rPr lang="en-US" dirty="0">
                <a:solidFill>
                  <a:srgbClr val="000080"/>
                </a:solidFill>
                <a:latin typeface="Helvetica" pitchFamily="2" charset="0"/>
                <a:ea typeface="+mj-ea"/>
                <a:cs typeface="+mj-cs"/>
                <a:sym typeface="Calibri"/>
              </a:rPr>
              <a:t>::</a:t>
            </a:r>
            <a:r>
              <a:rPr lang="en-US" b="1" dirty="0">
                <a:solidFill>
                  <a:srgbClr val="323332"/>
                </a:solidFill>
                <a:latin typeface="Helvetica" pitchFamily="2" charset="0"/>
                <a:ea typeface="+mj-ea"/>
                <a:cs typeface="+mj-cs"/>
                <a:sym typeface="Calibri"/>
              </a:rPr>
              <a:t>allocate</a:t>
            </a:r>
            <a:r>
              <a:rPr lang="en-US" dirty="0">
                <a:solidFill>
                  <a:srgbClr val="000080"/>
                </a:solidFill>
                <a:latin typeface="Helvetica" pitchFamily="2" charset="0"/>
                <a:ea typeface="+mj-ea"/>
                <a:cs typeface="+mj-cs"/>
                <a:sym typeface="Calibri"/>
              </a:rPr>
              <a:t>(…)</a:t>
            </a:r>
            <a:endParaRPr lang="en-US" dirty="0">
              <a:solidFill>
                <a:srgbClr val="000080"/>
              </a:solidFill>
              <a:latin typeface="Helvetica" pitchFamily="2" charset="0"/>
              <a:sym typeface="Calibri"/>
            </a:endParaRPr>
          </a:p>
        </p:txBody>
      </p:sp>
      <p:sp>
        <p:nvSpPr>
          <p:cNvPr id="10" name="TextBox 9">
            <a:extLst>
              <a:ext uri="{FF2B5EF4-FFF2-40B4-BE49-F238E27FC236}">
                <a16:creationId xmlns:a16="http://schemas.microsoft.com/office/drawing/2014/main" id="{82FFDF5A-9586-6D4F-95FC-48AF32D3DFFC}"/>
              </a:ext>
            </a:extLst>
          </p:cNvPr>
          <p:cNvSpPr txBox="1"/>
          <p:nvPr/>
        </p:nvSpPr>
        <p:spPr>
          <a:xfrm>
            <a:off x="1120775" y="4707570"/>
            <a:ext cx="910698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solidFill>
                  <a:srgbClr val="323332"/>
                </a:solidFill>
                <a:latin typeface="Helvetica" pitchFamily="2" charset="0"/>
                <a:ea typeface="+mj-ea"/>
                <a:cs typeface="+mj-cs"/>
                <a:sym typeface="Calibri"/>
              </a:rPr>
              <a:t>4. For </a:t>
            </a:r>
            <a:r>
              <a:rPr lang="en-US" b="1" dirty="0">
                <a:solidFill>
                  <a:srgbClr val="323332"/>
                </a:solidFill>
                <a:latin typeface="Helvetica" pitchFamily="2" charset="0"/>
                <a:ea typeface="+mj-ea"/>
                <a:cs typeface="+mj-cs"/>
                <a:sym typeface="Calibri"/>
              </a:rPr>
              <a:t>allocate</a:t>
            </a:r>
            <a:r>
              <a:rPr lang="en-US" dirty="0">
                <a:solidFill>
                  <a:srgbClr val="323332"/>
                </a:solidFill>
                <a:latin typeface="Helvetica" pitchFamily="2" charset="0"/>
                <a:ea typeface="+mj-ea"/>
                <a:cs typeface="+mj-cs"/>
                <a:sym typeface="Calibri"/>
              </a:rPr>
              <a:t> method, you should provide an instance of an allocator first, and then, provide arguments for </a:t>
            </a:r>
            <a:r>
              <a:rPr lang="en-US" b="1" dirty="0">
                <a:solidFill>
                  <a:srgbClr val="323332"/>
                </a:solidFill>
                <a:latin typeface="Helvetica" pitchFamily="2" charset="0"/>
                <a:ea typeface="+mj-ea"/>
                <a:cs typeface="+mj-cs"/>
                <a:sym typeface="Calibri"/>
              </a:rPr>
              <a:t>allocate </a:t>
            </a:r>
            <a:r>
              <a:rPr lang="en-US" dirty="0">
                <a:solidFill>
                  <a:srgbClr val="323332"/>
                </a:solidFill>
                <a:latin typeface="Helvetica" pitchFamily="2" charset="0"/>
                <a:ea typeface="+mj-ea"/>
                <a:cs typeface="+mj-cs"/>
                <a:sym typeface="Calibri"/>
              </a:rPr>
              <a:t>method of </a:t>
            </a:r>
            <a:r>
              <a:rPr lang="en-US" u="sng" dirty="0">
                <a:solidFill>
                  <a:srgbClr val="323332"/>
                </a:solidFill>
                <a:latin typeface="Helvetica" pitchFamily="2" charset="0"/>
                <a:ea typeface="+mj-ea"/>
                <a:cs typeface="+mj-cs"/>
                <a:sym typeface="Calibri"/>
              </a:rPr>
              <a:t>allocator itself:</a:t>
            </a:r>
            <a:endParaRPr lang="en-GB" dirty="0">
              <a:solidFill>
                <a:srgbClr val="000080"/>
              </a:solidFill>
              <a:latin typeface="Helvetica" pitchFamily="2" charset="0"/>
            </a:endParaRPr>
          </a:p>
          <a:p>
            <a:pPr hangingPunct="0"/>
            <a:r>
              <a:rPr lang="en-GB" dirty="0">
                <a:solidFill>
                  <a:srgbClr val="000080"/>
                </a:solidFill>
                <a:latin typeface="Helvetica" pitchFamily="2" charset="0"/>
              </a:rPr>
              <a:t>std::</a:t>
            </a:r>
            <a:r>
              <a:rPr lang="en-GB" dirty="0" err="1">
                <a:solidFill>
                  <a:srgbClr val="000080"/>
                </a:solidFill>
                <a:latin typeface="Helvetica" pitchFamily="2" charset="0"/>
              </a:rPr>
              <a:t>allocator_traits</a:t>
            </a:r>
            <a:r>
              <a:rPr lang="en-GB" dirty="0">
                <a:solidFill>
                  <a:srgbClr val="000080"/>
                </a:solidFill>
                <a:latin typeface="Helvetica" pitchFamily="2" charset="0"/>
              </a:rPr>
              <a:t>&lt;</a:t>
            </a:r>
            <a:r>
              <a:rPr lang="en-GB" dirty="0" err="1">
                <a:solidFill>
                  <a:srgbClr val="000080"/>
                </a:solidFill>
                <a:latin typeface="Helvetica" pitchFamily="2" charset="0"/>
              </a:rPr>
              <a:t>your_allocator_type</a:t>
            </a:r>
            <a:r>
              <a:rPr lang="en-GB" dirty="0">
                <a:solidFill>
                  <a:srgbClr val="000080"/>
                </a:solidFill>
                <a:latin typeface="Helvetica" pitchFamily="2" charset="0"/>
              </a:rPr>
              <a:t>&lt;</a:t>
            </a:r>
            <a:r>
              <a:rPr lang="en-GB" dirty="0" err="1">
                <a:solidFill>
                  <a:srgbClr val="000080"/>
                </a:solidFill>
                <a:latin typeface="Helvetica" pitchFamily="2" charset="0"/>
              </a:rPr>
              <a:t>your_data_type</a:t>
            </a:r>
            <a:r>
              <a:rPr lang="en-GB" dirty="0">
                <a:solidFill>
                  <a:srgbClr val="000080"/>
                </a:solidFill>
                <a:latin typeface="Helvetica" pitchFamily="2" charset="0"/>
              </a:rPr>
              <a:t>&gt;&gt;</a:t>
            </a:r>
            <a:r>
              <a:rPr lang="en-US" dirty="0">
                <a:solidFill>
                  <a:srgbClr val="000080"/>
                </a:solidFill>
                <a:latin typeface="Helvetica" pitchFamily="2" charset="0"/>
                <a:sym typeface="Calibri"/>
              </a:rPr>
              <a:t>::</a:t>
            </a:r>
            <a:r>
              <a:rPr lang="en-US" b="1" dirty="0">
                <a:solidFill>
                  <a:srgbClr val="323332"/>
                </a:solidFill>
                <a:latin typeface="Helvetica" pitchFamily="2" charset="0"/>
                <a:sym typeface="Calibri"/>
              </a:rPr>
              <a:t>allocate</a:t>
            </a:r>
            <a:r>
              <a:rPr lang="en-US" dirty="0">
                <a:solidFill>
                  <a:srgbClr val="000080"/>
                </a:solidFill>
                <a:latin typeface="Helvetica" pitchFamily="2" charset="0"/>
                <a:sym typeface="Calibri"/>
              </a:rPr>
              <a:t>(</a:t>
            </a:r>
            <a:r>
              <a:rPr lang="en-US" dirty="0" err="1">
                <a:solidFill>
                  <a:srgbClr val="000080"/>
                </a:solidFill>
                <a:latin typeface="Helvetica" pitchFamily="2" charset="0"/>
                <a:sym typeface="Calibri"/>
              </a:rPr>
              <a:t>alloc</a:t>
            </a:r>
            <a:r>
              <a:rPr lang="en-US" dirty="0">
                <a:solidFill>
                  <a:srgbClr val="000080"/>
                </a:solidFill>
                <a:latin typeface="Helvetica" pitchFamily="2" charset="0"/>
                <a:sym typeface="Calibri"/>
              </a:rPr>
              <a:t>, n)</a:t>
            </a:r>
          </a:p>
        </p:txBody>
      </p:sp>
    </p:spTree>
    <p:extLst>
      <p:ext uri="{BB962C8B-B14F-4D97-AF65-F5344CB8AC3E}">
        <p14:creationId xmlns:p14="http://schemas.microsoft.com/office/powerpoint/2010/main" val="306104465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Custom allocators</a:t>
            </a:r>
            <a:endParaRPr lang="ru-RU" dirty="0">
              <a:latin typeface="Helvetica" pitchFamily="2" charset="0"/>
            </a:endParaRPr>
          </a:p>
        </p:txBody>
      </p:sp>
      <p:sp>
        <p:nvSpPr>
          <p:cNvPr id="31" name="TextBox 30">
            <a:extLst>
              <a:ext uri="{FF2B5EF4-FFF2-40B4-BE49-F238E27FC236}">
                <a16:creationId xmlns:a16="http://schemas.microsoft.com/office/drawing/2014/main" id="{031671FD-0E23-624F-87D2-9D7BFA96EB56}"/>
              </a:ext>
            </a:extLst>
          </p:cNvPr>
          <p:cNvSpPr txBox="1"/>
          <p:nvPr/>
        </p:nvSpPr>
        <p:spPr>
          <a:xfrm>
            <a:off x="1120775" y="2689333"/>
            <a:ext cx="2314756"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GB" dirty="0">
                <a:latin typeface="Helvetica" pitchFamily="2" charset="0"/>
              </a:rPr>
              <a:t>General purpose</a:t>
            </a:r>
          </a:p>
          <a:p>
            <a:pPr marL="285750" indent="-285750" hangingPunct="0">
              <a:buFont typeface="Arial" panose="020B0604020202020204" pitchFamily="34" charset="0"/>
              <a:buChar char="•"/>
            </a:pPr>
            <a:r>
              <a:rPr lang="en-GB" dirty="0">
                <a:latin typeface="Helvetica" pitchFamily="2" charset="0"/>
              </a:rPr>
              <a:t>Slow</a:t>
            </a:r>
          </a:p>
          <a:p>
            <a:pPr marL="285750" indent="-285750" hangingPunct="0">
              <a:buFont typeface="Arial" panose="020B0604020202020204" pitchFamily="34" charset="0"/>
              <a:buChar char="•"/>
            </a:pPr>
            <a:r>
              <a:rPr kumimoji="0" lang="en-US" i="0" u="none" strike="noStrike" cap="none" spc="0" normalizeH="0" baseline="0" dirty="0">
                <a:ln>
                  <a:noFill/>
                </a:ln>
                <a:solidFill>
                  <a:srgbClr val="323332"/>
                </a:solidFill>
                <a:effectLst/>
                <a:uFillTx/>
                <a:latin typeface="Helvetica" pitchFamily="2" charset="0"/>
                <a:ea typeface="+mj-ea"/>
                <a:cs typeface="+mj-cs"/>
                <a:sym typeface="Calibri"/>
              </a:rPr>
              <a:t>Fragmentation</a:t>
            </a:r>
            <a:endParaRPr kumimoji="0" lang="en-RU"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32" name="TextBox 31">
            <a:extLst>
              <a:ext uri="{FF2B5EF4-FFF2-40B4-BE49-F238E27FC236}">
                <a16:creationId xmlns:a16="http://schemas.microsoft.com/office/drawing/2014/main" id="{E875C829-E665-AE44-9A3F-C65665EF5C24}"/>
              </a:ext>
            </a:extLst>
          </p:cNvPr>
          <p:cNvSpPr txBox="1"/>
          <p:nvPr/>
        </p:nvSpPr>
        <p:spPr>
          <a:xfrm>
            <a:off x="1120775" y="2273836"/>
            <a:ext cx="7996161"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RU" sz="2400" dirty="0">
                <a:solidFill>
                  <a:srgbClr val="323332"/>
                </a:solidFill>
                <a:latin typeface="Helvetica" pitchFamily="2" charset="0"/>
                <a:sym typeface="Calibri"/>
              </a:rPr>
              <a:t>What’s wrong with malloc/free and operators new/delete?</a:t>
            </a:r>
            <a:endParaRPr lang="ru-RU" sz="2400" dirty="0">
              <a:solidFill>
                <a:srgbClr val="323332"/>
              </a:solidFill>
              <a:latin typeface="Helvetica" pitchFamily="2" charset="0"/>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RU" sz="24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33" name="TextBox 32">
            <a:extLst>
              <a:ext uri="{FF2B5EF4-FFF2-40B4-BE49-F238E27FC236}">
                <a16:creationId xmlns:a16="http://schemas.microsoft.com/office/drawing/2014/main" id="{DA017EB1-6A99-AE4F-85BA-3991766DE130}"/>
              </a:ext>
            </a:extLst>
          </p:cNvPr>
          <p:cNvSpPr txBox="1"/>
          <p:nvPr/>
        </p:nvSpPr>
        <p:spPr>
          <a:xfrm>
            <a:off x="1123406" y="4245429"/>
            <a:ext cx="6457856"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RU" sz="2400" dirty="0">
                <a:solidFill>
                  <a:srgbClr val="323332"/>
                </a:solidFill>
                <a:latin typeface="Helvetica" pitchFamily="2" charset="0"/>
                <a:sym typeface="Calibri"/>
              </a:rPr>
              <a:t>Whats the </a:t>
            </a:r>
            <a:r>
              <a:rPr lang="en-RU" sz="2400" dirty="0">
                <a:solidFill>
                  <a:srgbClr val="323332"/>
                </a:solidFill>
                <a:latin typeface="Helvetica" pitchFamily="2" charset="0"/>
                <a:ea typeface="+mj-ea"/>
                <a:cs typeface="+mj-cs"/>
                <a:sym typeface="Calibri"/>
              </a:rPr>
              <a:t>b</a:t>
            </a:r>
            <a:r>
              <a:rPr kumimoji="0" lang="en-RU" sz="2400" b="0" i="0" u="none" strike="noStrike" cap="none" spc="0" normalizeH="0" baseline="0" dirty="0">
                <a:ln>
                  <a:noFill/>
                </a:ln>
                <a:solidFill>
                  <a:srgbClr val="323332"/>
                </a:solidFill>
                <a:effectLst/>
                <a:uFillTx/>
                <a:latin typeface="Helvetica" pitchFamily="2" charset="0"/>
                <a:ea typeface="+mj-ea"/>
                <a:cs typeface="+mj-cs"/>
                <a:sym typeface="Calibri"/>
              </a:rPr>
              <a:t>enefits of using custom allocators?</a:t>
            </a:r>
          </a:p>
        </p:txBody>
      </p:sp>
      <p:sp>
        <p:nvSpPr>
          <p:cNvPr id="34" name="TextBox 33">
            <a:extLst>
              <a:ext uri="{FF2B5EF4-FFF2-40B4-BE49-F238E27FC236}">
                <a16:creationId xmlns:a16="http://schemas.microsoft.com/office/drawing/2014/main" id="{BCD00183-A85F-5743-9E00-EC232FCF63BB}"/>
              </a:ext>
            </a:extLst>
          </p:cNvPr>
          <p:cNvSpPr txBox="1"/>
          <p:nvPr/>
        </p:nvSpPr>
        <p:spPr>
          <a:xfrm>
            <a:off x="1120775" y="4707092"/>
            <a:ext cx="5593534"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GB" dirty="0"/>
              <a:t>Low number of mallocs</a:t>
            </a:r>
          </a:p>
          <a:p>
            <a:pPr marL="285750" indent="-285750" hangingPunct="0">
              <a:buFont typeface="Arial" panose="020B0604020202020204" pitchFamily="34" charset="0"/>
              <a:buChar char="•"/>
            </a:pPr>
            <a:r>
              <a:rPr lang="en-GB" dirty="0"/>
              <a:t>Data structures</a:t>
            </a:r>
            <a:endParaRPr lang="en-GB" dirty="0">
              <a:latin typeface="Helvetica" pitchFamily="2" charset="0"/>
            </a:endParaRPr>
          </a:p>
          <a:p>
            <a:pPr marL="285750" indent="-285750" hangingPunct="0">
              <a:buFont typeface="Arial" panose="020B0604020202020204" pitchFamily="34" charset="0"/>
              <a:buChar char="•"/>
            </a:pPr>
            <a:r>
              <a:rPr lang="en-GB" dirty="0"/>
              <a:t>Constraints</a:t>
            </a:r>
            <a:endParaRPr kumimoji="0" lang="en-RU" i="0" u="none" strike="noStrike" cap="none" spc="0" normalizeH="0" baseline="0" dirty="0">
              <a:ln>
                <a:noFill/>
              </a:ln>
              <a:solidFill>
                <a:srgbClr val="323332"/>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293952015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Custom allocators: examples</a:t>
            </a:r>
            <a:endParaRPr lang="ru-RU" dirty="0">
              <a:latin typeface="Helvetica" pitchFamily="2" charset="0"/>
            </a:endParaRPr>
          </a:p>
        </p:txBody>
      </p:sp>
      <p:sp>
        <p:nvSpPr>
          <p:cNvPr id="5" name="TextBox 4">
            <a:extLst>
              <a:ext uri="{FF2B5EF4-FFF2-40B4-BE49-F238E27FC236}">
                <a16:creationId xmlns:a16="http://schemas.microsoft.com/office/drawing/2014/main" id="{93E35A9C-0187-B944-BB03-EF428FF8D17B}"/>
              </a:ext>
            </a:extLst>
          </p:cNvPr>
          <p:cNvSpPr txBox="1"/>
          <p:nvPr/>
        </p:nvSpPr>
        <p:spPr>
          <a:xfrm>
            <a:off x="1120775" y="1861828"/>
            <a:ext cx="4673347"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1. </a:t>
            </a: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Linear allocator</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preallocates a big buffer in the constructor and deallocates it in the destructor.</a:t>
            </a:r>
          </a:p>
        </p:txBody>
      </p:sp>
      <p:sp>
        <p:nvSpPr>
          <p:cNvPr id="6" name="TextBox 5">
            <a:extLst>
              <a:ext uri="{FF2B5EF4-FFF2-40B4-BE49-F238E27FC236}">
                <a16:creationId xmlns:a16="http://schemas.microsoft.com/office/drawing/2014/main" id="{EE830F33-B82B-FE49-8620-F6717E86E453}"/>
              </a:ext>
            </a:extLst>
          </p:cNvPr>
          <p:cNvSpPr txBox="1"/>
          <p:nvPr/>
        </p:nvSpPr>
        <p:spPr>
          <a:xfrm>
            <a:off x="1091279" y="2785156"/>
            <a:ext cx="442043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00B050"/>
                </a:solidFill>
                <a:effectLst/>
                <a:uFillTx/>
                <a:latin typeface="Helvetica" pitchFamily="2" charset="0"/>
                <a:ea typeface="+mj-ea"/>
                <a:cs typeface="+mj-cs"/>
                <a:sym typeface="Calibri"/>
              </a:rPr>
              <a:t>+ calls operator new and delete only once.</a:t>
            </a:r>
          </a:p>
        </p:txBody>
      </p:sp>
      <p:sp>
        <p:nvSpPr>
          <p:cNvPr id="11" name="TextBox 10">
            <a:extLst>
              <a:ext uri="{FF2B5EF4-FFF2-40B4-BE49-F238E27FC236}">
                <a16:creationId xmlns:a16="http://schemas.microsoft.com/office/drawing/2014/main" id="{2E6FA216-9874-2D49-B8A1-EB42A99EB777}"/>
              </a:ext>
            </a:extLst>
          </p:cNvPr>
          <p:cNvSpPr txBox="1"/>
          <p:nvPr/>
        </p:nvSpPr>
        <p:spPr>
          <a:xfrm>
            <a:off x="1091279" y="3819380"/>
            <a:ext cx="523476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FF0000"/>
                </a:solidFill>
                <a:effectLst/>
                <a:uFillTx/>
                <a:latin typeface="Helvetica" pitchFamily="2" charset="0"/>
                <a:ea typeface="+mj-ea"/>
                <a:cs typeface="+mj-cs"/>
                <a:sym typeface="Calibri"/>
              </a:rPr>
              <a:t>– memory chunk is limited by the size of the buffer.</a:t>
            </a:r>
          </a:p>
        </p:txBody>
      </p:sp>
      <p:sp>
        <p:nvSpPr>
          <p:cNvPr id="14" name="TextBox 13">
            <a:extLst>
              <a:ext uri="{FF2B5EF4-FFF2-40B4-BE49-F238E27FC236}">
                <a16:creationId xmlns:a16="http://schemas.microsoft.com/office/drawing/2014/main" id="{43B4CB0A-CF26-FA4B-8BAD-FB05BD983617}"/>
              </a:ext>
            </a:extLst>
          </p:cNvPr>
          <p:cNvSpPr txBox="1"/>
          <p:nvPr/>
        </p:nvSpPr>
        <p:spPr>
          <a:xfrm>
            <a:off x="6566689" y="3030786"/>
            <a:ext cx="478592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1400" dirty="0">
                <a:solidFill>
                  <a:schemeClr val="bg2"/>
                </a:solidFill>
                <a:latin typeface="Helvetica" pitchFamily="2" charset="0"/>
                <a:ea typeface="+mj-ea"/>
                <a:cs typeface="+mj-cs"/>
                <a:sym typeface="Calibri"/>
              </a:rPr>
              <a:t>p</a:t>
            </a:r>
            <a:r>
              <a:rPr kumimoji="0" lang="en-RU" sz="1400" b="0" i="0" u="none" strike="noStrike" cap="none" spc="0" normalizeH="0" baseline="0" dirty="0">
                <a:ln>
                  <a:noFill/>
                </a:ln>
                <a:solidFill>
                  <a:schemeClr val="bg2"/>
                </a:solidFill>
                <a:effectLst/>
                <a:uFillTx/>
                <a:latin typeface="Helvetica" pitchFamily="2" charset="0"/>
                <a:ea typeface="+mj-ea"/>
                <a:cs typeface="+mj-cs"/>
                <a:sym typeface="Calibri"/>
              </a:rPr>
              <a:t>ic4: linear allocator</a:t>
            </a:r>
            <a:r>
              <a:rPr lang="en-RU" sz="1400" dirty="0">
                <a:solidFill>
                  <a:schemeClr val="bg2"/>
                </a:solidFill>
                <a:latin typeface="Helvetica" pitchFamily="2" charset="0"/>
                <a:ea typeface="+mj-ea"/>
                <a:cs typeface="+mj-cs"/>
                <a:sym typeface="Wingdings" pitchFamily="2" charset="2"/>
              </a:rPr>
              <a:t> (3 allocations were already performed</a:t>
            </a:r>
            <a:r>
              <a:rPr kumimoji="0" lang="en-RU" sz="1400" b="0" i="0" u="none" strike="noStrike" cap="none" spc="0" normalizeH="0" baseline="0" dirty="0">
                <a:ln>
                  <a:noFill/>
                </a:ln>
                <a:solidFill>
                  <a:schemeClr val="bg2"/>
                </a:solidFill>
                <a:effectLst/>
                <a:uFillTx/>
                <a:latin typeface="Helvetica" pitchFamily="2" charset="0"/>
                <a:ea typeface="+mj-ea"/>
                <a:cs typeface="+mj-cs"/>
                <a:sym typeface="Wingdings" pitchFamily="2" charset="2"/>
              </a:rPr>
              <a:t>)</a:t>
            </a:r>
            <a:endParaRPr kumimoji="0" lang="en-RU" sz="1400" b="0" i="0" u="none" strike="noStrike" cap="none" spc="0" normalizeH="0" baseline="0" dirty="0">
              <a:ln>
                <a:noFill/>
              </a:ln>
              <a:solidFill>
                <a:schemeClr val="bg2"/>
              </a:solidFill>
              <a:effectLst/>
              <a:uFillTx/>
              <a:latin typeface="Helvetica" pitchFamily="2" charset="0"/>
              <a:ea typeface="+mj-ea"/>
              <a:cs typeface="+mj-cs"/>
              <a:sym typeface="Calibri"/>
            </a:endParaRPr>
          </a:p>
        </p:txBody>
      </p:sp>
      <p:pic>
        <p:nvPicPr>
          <p:cNvPr id="16" name="Picture 15">
            <a:extLst>
              <a:ext uri="{FF2B5EF4-FFF2-40B4-BE49-F238E27FC236}">
                <a16:creationId xmlns:a16="http://schemas.microsoft.com/office/drawing/2014/main" id="{6E338766-77A8-DE4D-8CB1-EB96A28E79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7561" y="1535414"/>
            <a:ext cx="5484180" cy="1525782"/>
          </a:xfrm>
          <a:prstGeom prst="rect">
            <a:avLst/>
          </a:prstGeom>
        </p:spPr>
      </p:pic>
      <p:sp>
        <p:nvSpPr>
          <p:cNvPr id="17" name="Rectangle 16">
            <a:extLst>
              <a:ext uri="{FF2B5EF4-FFF2-40B4-BE49-F238E27FC236}">
                <a16:creationId xmlns:a16="http://schemas.microsoft.com/office/drawing/2014/main" id="{FA2930F6-C7E2-914B-92B8-D8AF0C194C79}"/>
              </a:ext>
            </a:extLst>
          </p:cNvPr>
          <p:cNvSpPr/>
          <p:nvPr/>
        </p:nvSpPr>
        <p:spPr>
          <a:xfrm>
            <a:off x="1052091" y="3565292"/>
            <a:ext cx="8456354" cy="369332"/>
          </a:xfrm>
          <a:prstGeom prst="rect">
            <a:avLst/>
          </a:prstGeom>
        </p:spPr>
        <p:txBody>
          <a:bodyPr wrap="none">
            <a:spAutoFit/>
          </a:bodyPr>
          <a:lstStyle/>
          <a:p>
            <a:pPr hangingPunct="0"/>
            <a:r>
              <a:rPr lang="en-RU" dirty="0">
                <a:solidFill>
                  <a:srgbClr val="FF0000"/>
                </a:solidFill>
                <a:latin typeface="Helvetica" pitchFamily="2" charset="0"/>
                <a:sym typeface="Calibri"/>
              </a:rPr>
              <a:t>– memory won’t be freed before destruction of the allocator, so it can’t be reused.</a:t>
            </a:r>
          </a:p>
        </p:txBody>
      </p:sp>
      <p:sp>
        <p:nvSpPr>
          <p:cNvPr id="20" name="TextBox 19">
            <a:extLst>
              <a:ext uri="{FF2B5EF4-FFF2-40B4-BE49-F238E27FC236}">
                <a16:creationId xmlns:a16="http://schemas.microsoft.com/office/drawing/2014/main" id="{A9E07A17-3566-E941-81BC-3F54B6E7C618}"/>
              </a:ext>
            </a:extLst>
          </p:cNvPr>
          <p:cNvSpPr txBox="1"/>
          <p:nvPr/>
        </p:nvSpPr>
        <p:spPr>
          <a:xfrm>
            <a:off x="1179767" y="4348752"/>
            <a:ext cx="4673347"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RU" dirty="0">
                <a:solidFill>
                  <a:srgbClr val="323332"/>
                </a:solidFill>
                <a:latin typeface="Helvetica" pitchFamily="2" charset="0"/>
                <a:ea typeface="+mj-ea"/>
                <a:cs typeface="+mj-cs"/>
                <a:sym typeface="Calibri"/>
              </a:rPr>
              <a:t>2</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a:t>
            </a:r>
            <a:r>
              <a:rPr lang="en-RU" b="1" dirty="0">
                <a:solidFill>
                  <a:srgbClr val="323332"/>
                </a:solidFill>
                <a:latin typeface="Helvetica" pitchFamily="2" charset="0"/>
                <a:ea typeface="+mj-ea"/>
                <a:cs typeface="+mj-cs"/>
                <a:sym typeface="Calibri"/>
              </a:rPr>
              <a:t>Bucket</a:t>
            </a:r>
            <a:r>
              <a:rPr kumimoji="0" lang="en-RU" sz="1800" b="1" i="0" u="none" strike="noStrike" cap="none" spc="0" normalizeH="0" baseline="0" dirty="0">
                <a:ln>
                  <a:noFill/>
                </a:ln>
                <a:solidFill>
                  <a:srgbClr val="323332"/>
                </a:solidFill>
                <a:effectLst/>
                <a:uFillTx/>
                <a:latin typeface="Helvetica" pitchFamily="2" charset="0"/>
                <a:ea typeface="+mj-ea"/>
                <a:cs typeface="+mj-cs"/>
                <a:sym typeface="Calibri"/>
              </a:rPr>
              <a:t> allocator</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stores the data inside buckets (buffers with </a:t>
            </a:r>
            <a:r>
              <a:rPr lang="en-GB" dirty="0"/>
              <a:t>lower size limit</a:t>
            </a: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 and manage them during the lifetime.</a:t>
            </a:r>
          </a:p>
        </p:txBody>
      </p:sp>
      <p:sp>
        <p:nvSpPr>
          <p:cNvPr id="21" name="TextBox 20">
            <a:extLst>
              <a:ext uri="{FF2B5EF4-FFF2-40B4-BE49-F238E27FC236}">
                <a16:creationId xmlns:a16="http://schemas.microsoft.com/office/drawing/2014/main" id="{45558686-3315-4F48-8959-2A9066A7B272}"/>
              </a:ext>
            </a:extLst>
          </p:cNvPr>
          <p:cNvSpPr txBox="1"/>
          <p:nvPr/>
        </p:nvSpPr>
        <p:spPr>
          <a:xfrm>
            <a:off x="1150271" y="5272080"/>
            <a:ext cx="459997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00B050"/>
                </a:solidFill>
                <a:effectLst/>
                <a:uFillTx/>
                <a:latin typeface="Helvetica" pitchFamily="2" charset="0"/>
                <a:ea typeface="+mj-ea"/>
                <a:cs typeface="+mj-cs"/>
                <a:sym typeface="Calibri"/>
              </a:rPr>
              <a:t>+ calls operator new and delete a few times.</a:t>
            </a:r>
          </a:p>
        </p:txBody>
      </p:sp>
      <p:sp>
        <p:nvSpPr>
          <p:cNvPr id="22" name="TextBox 21">
            <a:extLst>
              <a:ext uri="{FF2B5EF4-FFF2-40B4-BE49-F238E27FC236}">
                <a16:creationId xmlns:a16="http://schemas.microsoft.com/office/drawing/2014/main" id="{A3FF4257-A7FF-844E-A295-27A9F8104C32}"/>
              </a:ext>
            </a:extLst>
          </p:cNvPr>
          <p:cNvSpPr txBox="1"/>
          <p:nvPr/>
        </p:nvSpPr>
        <p:spPr>
          <a:xfrm>
            <a:off x="1150271" y="6060361"/>
            <a:ext cx="576054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rgbClr val="00B050"/>
                </a:solidFill>
                <a:latin typeface="Helvetica" pitchFamily="2" charset="0"/>
                <a:ea typeface="+mj-ea"/>
                <a:cs typeface="+mj-cs"/>
                <a:sym typeface="Calibri"/>
              </a:rPr>
              <a:t>+</a:t>
            </a:r>
            <a:r>
              <a:rPr kumimoji="0" lang="en-RU" sz="1800" b="0" i="0" u="none" strike="noStrike" cap="none" spc="0" normalizeH="0" baseline="0" dirty="0">
                <a:ln>
                  <a:noFill/>
                </a:ln>
                <a:solidFill>
                  <a:srgbClr val="00B050"/>
                </a:solidFill>
                <a:effectLst/>
                <a:uFillTx/>
                <a:latin typeface="Helvetica" pitchFamily="2" charset="0"/>
                <a:ea typeface="+mj-ea"/>
                <a:cs typeface="+mj-cs"/>
                <a:sym typeface="Calibri"/>
              </a:rPr>
              <a:t> memory chunk is not limited by the size of the bucket.</a:t>
            </a:r>
          </a:p>
        </p:txBody>
      </p:sp>
      <p:sp>
        <p:nvSpPr>
          <p:cNvPr id="23" name="TextBox 22">
            <a:extLst>
              <a:ext uri="{FF2B5EF4-FFF2-40B4-BE49-F238E27FC236}">
                <a16:creationId xmlns:a16="http://schemas.microsoft.com/office/drawing/2014/main" id="{8930879F-887B-A34A-B0BC-8F5360904379}"/>
              </a:ext>
            </a:extLst>
          </p:cNvPr>
          <p:cNvSpPr txBox="1"/>
          <p:nvPr/>
        </p:nvSpPr>
        <p:spPr>
          <a:xfrm>
            <a:off x="8111124" y="5780022"/>
            <a:ext cx="177388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GB" sz="1400" dirty="0">
                <a:solidFill>
                  <a:schemeClr val="bg2"/>
                </a:solidFill>
                <a:latin typeface="Helvetica" pitchFamily="2" charset="0"/>
                <a:ea typeface="+mj-ea"/>
                <a:cs typeface="+mj-cs"/>
                <a:sym typeface="Calibri"/>
              </a:rPr>
              <a:t>p</a:t>
            </a:r>
            <a:r>
              <a:rPr kumimoji="0" lang="en-RU" sz="1400" b="0" i="0" u="none" strike="noStrike" cap="none" spc="0" normalizeH="0" baseline="0" dirty="0">
                <a:ln>
                  <a:noFill/>
                </a:ln>
                <a:solidFill>
                  <a:schemeClr val="bg2"/>
                </a:solidFill>
                <a:effectLst/>
                <a:uFillTx/>
                <a:latin typeface="Helvetica" pitchFamily="2" charset="0"/>
                <a:ea typeface="+mj-ea"/>
                <a:cs typeface="+mj-cs"/>
                <a:sym typeface="Calibri"/>
              </a:rPr>
              <a:t>ic5: bucket allocator</a:t>
            </a:r>
          </a:p>
        </p:txBody>
      </p:sp>
      <p:sp>
        <p:nvSpPr>
          <p:cNvPr id="25" name="Rectangle 24">
            <a:extLst>
              <a:ext uri="{FF2B5EF4-FFF2-40B4-BE49-F238E27FC236}">
                <a16:creationId xmlns:a16="http://schemas.microsoft.com/office/drawing/2014/main" id="{BB5F9674-5D23-AD47-8A02-CFE41D3E2B2F}"/>
              </a:ext>
            </a:extLst>
          </p:cNvPr>
          <p:cNvSpPr/>
          <p:nvPr/>
        </p:nvSpPr>
        <p:spPr>
          <a:xfrm>
            <a:off x="1107712" y="6325187"/>
            <a:ext cx="9956572" cy="369332"/>
          </a:xfrm>
          <a:prstGeom prst="rect">
            <a:avLst/>
          </a:prstGeom>
        </p:spPr>
        <p:txBody>
          <a:bodyPr wrap="none">
            <a:spAutoFit/>
          </a:bodyPr>
          <a:lstStyle/>
          <a:p>
            <a:pPr hangingPunct="0"/>
            <a:r>
              <a:rPr lang="en-RU" dirty="0">
                <a:solidFill>
                  <a:srgbClr val="00B050"/>
                </a:solidFill>
                <a:latin typeface="Helvetica" pitchFamily="2" charset="0"/>
                <a:sym typeface="Calibri"/>
              </a:rPr>
              <a:t>+ memory will be freed when a certain bucket will be freed, so it can be reused again and again.</a:t>
            </a:r>
          </a:p>
        </p:txBody>
      </p:sp>
      <p:sp>
        <p:nvSpPr>
          <p:cNvPr id="26" name="TextBox 25">
            <a:extLst>
              <a:ext uri="{FF2B5EF4-FFF2-40B4-BE49-F238E27FC236}">
                <a16:creationId xmlns:a16="http://schemas.microsoft.com/office/drawing/2014/main" id="{CD349841-6EDA-0744-9A89-5D733CE77178}"/>
              </a:ext>
            </a:extLst>
          </p:cNvPr>
          <p:cNvSpPr txBox="1"/>
          <p:nvPr/>
        </p:nvSpPr>
        <p:spPr>
          <a:xfrm>
            <a:off x="1150271" y="5502339"/>
            <a:ext cx="326627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00B050"/>
                </a:solidFill>
                <a:effectLst/>
                <a:uFillTx/>
                <a:latin typeface="Helvetica" pitchFamily="2" charset="0"/>
                <a:ea typeface="+mj-ea"/>
                <a:cs typeface="+mj-cs"/>
                <a:sym typeface="Calibri"/>
              </a:rPr>
              <a:t>+ small memory fragmentation.</a:t>
            </a:r>
          </a:p>
        </p:txBody>
      </p:sp>
      <p:pic>
        <p:nvPicPr>
          <p:cNvPr id="28" name="Picture 27">
            <a:extLst>
              <a:ext uri="{FF2B5EF4-FFF2-40B4-BE49-F238E27FC236}">
                <a16:creationId xmlns:a16="http://schemas.microsoft.com/office/drawing/2014/main" id="{43114B46-D8E4-7943-ACB9-6DA8C7B53A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8955" y="4158951"/>
            <a:ext cx="2681391" cy="1623879"/>
          </a:xfrm>
          <a:prstGeom prst="rect">
            <a:avLst/>
          </a:prstGeom>
        </p:spPr>
      </p:pic>
      <p:sp>
        <p:nvSpPr>
          <p:cNvPr id="29" name="TextBox 28">
            <a:extLst>
              <a:ext uri="{FF2B5EF4-FFF2-40B4-BE49-F238E27FC236}">
                <a16:creationId xmlns:a16="http://schemas.microsoft.com/office/drawing/2014/main" id="{0BE3D5C2-8D1F-1544-9AAE-EB0607D31854}"/>
              </a:ext>
            </a:extLst>
          </p:cNvPr>
          <p:cNvSpPr txBox="1"/>
          <p:nvPr/>
        </p:nvSpPr>
        <p:spPr>
          <a:xfrm>
            <a:off x="1091279" y="3311371"/>
            <a:ext cx="471539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00B050"/>
                </a:solidFill>
                <a:effectLst/>
                <a:uFillTx/>
                <a:latin typeface="Helvetica" pitchFamily="2" charset="0"/>
                <a:ea typeface="+mj-ea"/>
                <a:cs typeface="+mj-cs"/>
                <a:sym typeface="Calibri"/>
              </a:rPr>
              <a:t>+ allocations and deallocation in an O(1) time</a:t>
            </a:r>
          </a:p>
        </p:txBody>
      </p:sp>
      <p:sp>
        <p:nvSpPr>
          <p:cNvPr id="30" name="TextBox 29">
            <a:extLst>
              <a:ext uri="{FF2B5EF4-FFF2-40B4-BE49-F238E27FC236}">
                <a16:creationId xmlns:a16="http://schemas.microsoft.com/office/drawing/2014/main" id="{3D8EE685-7804-2C47-A792-04C9B95EAFAA}"/>
              </a:ext>
            </a:extLst>
          </p:cNvPr>
          <p:cNvSpPr txBox="1"/>
          <p:nvPr/>
        </p:nvSpPr>
        <p:spPr>
          <a:xfrm>
            <a:off x="1150271" y="5790723"/>
            <a:ext cx="638892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FF0000"/>
                </a:solidFill>
                <a:effectLst/>
                <a:uFillTx/>
                <a:latin typeface="Helvetica" pitchFamily="2" charset="0"/>
                <a:ea typeface="+mj-ea"/>
                <a:cs typeface="+mj-cs"/>
                <a:sym typeface="Calibri"/>
              </a:rPr>
              <a:t>– allocations and deallocations in an O(buckets_amount) time</a:t>
            </a:r>
          </a:p>
        </p:txBody>
      </p:sp>
      <p:sp>
        <p:nvSpPr>
          <p:cNvPr id="18" name="TextBox 17">
            <a:extLst>
              <a:ext uri="{FF2B5EF4-FFF2-40B4-BE49-F238E27FC236}">
                <a16:creationId xmlns:a16="http://schemas.microsoft.com/office/drawing/2014/main" id="{1A4B6C6D-2E5F-CC4F-B418-F8C78360B329}"/>
              </a:ext>
            </a:extLst>
          </p:cNvPr>
          <p:cNvSpPr txBox="1"/>
          <p:nvPr/>
        </p:nvSpPr>
        <p:spPr>
          <a:xfrm>
            <a:off x="1091278" y="3044477"/>
            <a:ext cx="298414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RU" dirty="0">
                <a:solidFill>
                  <a:srgbClr val="00B050"/>
                </a:solidFill>
                <a:latin typeface="Helvetica" pitchFamily="2" charset="0"/>
                <a:sym typeface="Calibri"/>
              </a:rPr>
              <a:t>+ no memory fragmentation.</a:t>
            </a:r>
          </a:p>
        </p:txBody>
      </p:sp>
    </p:spTree>
    <p:extLst>
      <p:ext uri="{BB962C8B-B14F-4D97-AF65-F5344CB8AC3E}">
        <p14:creationId xmlns:p14="http://schemas.microsoft.com/office/powerpoint/2010/main" val="36737776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lstStyle/>
          <a:p>
            <a:r>
              <a:rPr lang="en-US" dirty="0">
                <a:latin typeface="+mn-lt"/>
              </a:rPr>
              <a:t>Operators new and delete, how it works</a:t>
            </a:r>
            <a:endParaRPr lang="ru-RU" dirty="0">
              <a:latin typeface="+mn-lt"/>
            </a:endParaRPr>
          </a:p>
        </p:txBody>
      </p:sp>
      <p:sp>
        <p:nvSpPr>
          <p:cNvPr id="7" name="Rectangle 3"/>
          <p:cNvSpPr>
            <a:spLocks noChangeArrowheads="1"/>
          </p:cNvSpPr>
          <p:nvPr/>
        </p:nvSpPr>
        <p:spPr bwMode="auto">
          <a:xfrm>
            <a:off x="1035710" y="1894582"/>
            <a:ext cx="9726295"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6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Operator </a:t>
            </a:r>
            <a:r>
              <a:rPr kumimoji="0" lang="en-US"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a:t>
            </a:r>
            <a:endParaRPr kumimoji="0" lang="ru-RU"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marL="342900" lvl="0" indent="-342900" eaLnBrk="0" fontAlgn="base" hangingPunct="0">
              <a:spcBef>
                <a:spcPct val="0"/>
              </a:spcBef>
              <a:spcAft>
                <a:spcPct val="0"/>
              </a:spcAft>
              <a:buFontTx/>
              <a:buAutoNum type="arabicParenR"/>
            </a:pPr>
            <a:r>
              <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rPr>
              <a:t>Allocates</a:t>
            </a:r>
            <a:r>
              <a:rPr lang="ru-RU" altLang="ru-RU" sz="1600" b="1" dirty="0">
                <a:solidFill>
                  <a:schemeClr val="accent4"/>
                </a:solidFill>
                <a:highlight>
                  <a:srgbClr val="00FFFF"/>
                </a:highlight>
                <a:latin typeface="Courier New" panose="02070309020205020404" pitchFamily="49" charset="0"/>
                <a:cs typeface="Courier New" panose="02070309020205020404" pitchFamily="49" charset="0"/>
              </a:rPr>
              <a:t> </a:t>
            </a:r>
            <a:r>
              <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rPr>
              <a:t>new chunk of data via operating system call. Size of the chunk is getting calculated with the formula</a:t>
            </a:r>
            <a:r>
              <a:rPr lang="en-US" altLang="ru-RU" sz="1600" b="1" dirty="0">
                <a:solidFill>
                  <a:srgbClr val="008080"/>
                </a:solidFill>
                <a:highlight>
                  <a:srgbClr val="00FFFF"/>
                </a:highlight>
                <a:latin typeface="Courier New" panose="02070309020205020404" pitchFamily="49" charset="0"/>
                <a:cs typeface="Courier New" panose="02070309020205020404" pitchFamily="49" charset="0"/>
              </a:rPr>
              <a:t>: </a:t>
            </a:r>
            <a:r>
              <a:rPr lang="en-US" altLang="ru-RU" sz="1600" b="1" dirty="0" err="1">
                <a:solidFill>
                  <a:srgbClr val="000080"/>
                </a:solidFill>
                <a:highlight>
                  <a:srgbClr val="00FFFF"/>
                </a:highlight>
                <a:latin typeface="Courier New" panose="02070309020205020404" pitchFamily="49" charset="0"/>
                <a:cs typeface="Courier New" panose="02070309020205020404" pitchFamily="49" charset="0"/>
              </a:rPr>
              <a:t>sizeof</a:t>
            </a:r>
            <a:r>
              <a:rPr lang="en-US" altLang="ru-RU" sz="1600" b="1" dirty="0">
                <a:solidFill>
                  <a:srgbClr val="000080"/>
                </a:solidFill>
                <a:highlight>
                  <a:srgbClr val="00FFFF"/>
                </a:highlight>
                <a:latin typeface="Courier New" panose="02070309020205020404" pitchFamily="49" charset="0"/>
                <a:cs typeface="Courier New" panose="02070309020205020404" pitchFamily="49" charset="0"/>
              </a:rPr>
              <a:t>(T)</a:t>
            </a:r>
            <a:r>
              <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rPr>
              <a:t>.</a:t>
            </a:r>
          </a:p>
          <a:p>
            <a:pPr marL="342900" lvl="0" indent="-342900" eaLnBrk="0" fontAlgn="base" hangingPunct="0">
              <a:spcBef>
                <a:spcPct val="0"/>
              </a:spcBef>
              <a:spcAft>
                <a:spcPct val="0"/>
              </a:spcAft>
              <a:buFontTx/>
              <a:buAutoNum type="arabicParenR"/>
            </a:pPr>
            <a:r>
              <a:rPr lang="en-US" altLang="ru-RU" sz="1600" b="1" dirty="0">
                <a:solidFill>
                  <a:schemeClr val="accent4"/>
                </a:solidFill>
                <a:latin typeface="Courier New" panose="02070309020205020404" pitchFamily="49" charset="0"/>
                <a:cs typeface="Courier New" panose="02070309020205020404" pitchFamily="49" charset="0"/>
              </a:rPr>
              <a:t>Calls default (or non-default) constructor.</a:t>
            </a:r>
            <a:endParaRPr kumimoji="0" lang="ru-RU" altLang="ru-RU" sz="1600" b="1" i="0" u="none" strike="noStrike" cap="none" normalizeH="0" baseline="0" dirty="0">
              <a:ln>
                <a:noFill/>
              </a:ln>
              <a:solidFill>
                <a:schemeClr val="accent4"/>
              </a:solidFill>
              <a:effectLst/>
              <a:latin typeface="Arial" panose="020B0604020202020204" pitchFamily="34" charset="0"/>
            </a:endParaRPr>
          </a:p>
        </p:txBody>
      </p:sp>
      <p:sp>
        <p:nvSpPr>
          <p:cNvPr id="2" name="Прямоугольник 1">
            <a:extLst>
              <a:ext uri="{FF2B5EF4-FFF2-40B4-BE49-F238E27FC236}">
                <a16:creationId xmlns:a16="http://schemas.microsoft.com/office/drawing/2014/main" id="{8089AA9C-389F-9340-8451-B5B38D0D5522}"/>
              </a:ext>
            </a:extLst>
          </p:cNvPr>
          <p:cNvSpPr/>
          <p:nvPr/>
        </p:nvSpPr>
        <p:spPr>
          <a:xfrm>
            <a:off x="1035710" y="3061301"/>
            <a:ext cx="9726295" cy="830997"/>
          </a:xfrm>
          <a:prstGeom prst="rect">
            <a:avLst/>
          </a:prstGeom>
        </p:spPr>
        <p:txBody>
          <a:bodyPr wrap="square">
            <a:spAutoFit/>
          </a:bodyPr>
          <a:lstStyle/>
          <a:p>
            <a:pPr lvl="0" eaLnBrk="0" fontAlgn="base" hangingPunct="0">
              <a:spcBef>
                <a:spcPct val="0"/>
              </a:spcBef>
              <a:spcAft>
                <a:spcPct val="0"/>
              </a:spcAft>
            </a:pPr>
            <a:r>
              <a:rPr lang="en-US" altLang="ru-RU" sz="1600" b="1" dirty="0">
                <a:solidFill>
                  <a:srgbClr val="008080"/>
                </a:solidFill>
                <a:latin typeface="Courier New" panose="02070309020205020404" pitchFamily="49" charset="0"/>
                <a:cs typeface="Courier New" panose="02070309020205020404" pitchFamily="49" charset="0"/>
              </a:rPr>
              <a:t>Operator </a:t>
            </a:r>
            <a:r>
              <a:rPr lang="en-US" altLang="ru-RU" sz="1600" b="1" dirty="0">
                <a:solidFill>
                  <a:srgbClr val="000080"/>
                </a:solidFill>
                <a:latin typeface="Courier New" panose="02070309020205020404" pitchFamily="49" charset="0"/>
                <a:cs typeface="Courier New" panose="02070309020205020404" pitchFamily="49" charset="0"/>
              </a:rPr>
              <a:t>delete:</a:t>
            </a:r>
            <a:endParaRPr lang="en-US" altLang="ru-RU" sz="1600" b="1" dirty="0">
              <a:solidFill>
                <a:schemeClr val="accent4"/>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ru-RU" sz="1600" b="1" dirty="0">
                <a:solidFill>
                  <a:schemeClr val="accent4"/>
                </a:solidFill>
                <a:latin typeface="Courier New" panose="02070309020205020404" pitchFamily="49" charset="0"/>
                <a:cs typeface="Courier New" panose="02070309020205020404" pitchFamily="49" charset="0"/>
              </a:rPr>
              <a:t>1) Calls destructor.</a:t>
            </a:r>
            <a:endParaRPr lang="ru-RU" altLang="ru-RU" sz="1600" b="1" dirty="0">
              <a:solidFill>
                <a:srgbClr val="00008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ru-RU" sz="1600" b="1" dirty="0">
                <a:solidFill>
                  <a:schemeClr val="accent4"/>
                </a:solidFill>
                <a:latin typeface="Courier New" panose="02070309020205020404" pitchFamily="49" charset="0"/>
                <a:cs typeface="Courier New" panose="02070309020205020404" pitchFamily="49" charset="0"/>
              </a:rPr>
              <a:t>2) </a:t>
            </a:r>
            <a:r>
              <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rPr>
              <a:t>Deallocates the chunk of the data via operating system call.</a:t>
            </a:r>
            <a:endParaRPr lang="ru-RU" altLang="ru-RU" sz="1600" b="1" dirty="0">
              <a:solidFill>
                <a:schemeClr val="accent4"/>
              </a:solidFill>
              <a:highlight>
                <a:srgbClr val="00FFFF"/>
              </a:highlight>
              <a:latin typeface="Arial" panose="020B0604020202020204" pitchFamily="34" charset="0"/>
            </a:endParaRPr>
          </a:p>
        </p:txBody>
      </p:sp>
      <p:sp>
        <p:nvSpPr>
          <p:cNvPr id="12" name="Rectangle 3">
            <a:extLst>
              <a:ext uri="{FF2B5EF4-FFF2-40B4-BE49-F238E27FC236}">
                <a16:creationId xmlns:a16="http://schemas.microsoft.com/office/drawing/2014/main" id="{8D3D8F09-F1D7-E041-B2FC-612EA70B332D}"/>
              </a:ext>
            </a:extLst>
          </p:cNvPr>
          <p:cNvSpPr>
            <a:spLocks noChangeArrowheads="1"/>
          </p:cNvSpPr>
          <p:nvPr/>
        </p:nvSpPr>
        <p:spPr bwMode="auto">
          <a:xfrm>
            <a:off x="1035708" y="3981799"/>
            <a:ext cx="9726295"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ru-RU" sz="16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Operator </a:t>
            </a:r>
            <a:r>
              <a:rPr kumimoji="0" lang="en-US"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a:t>
            </a:r>
            <a:r>
              <a:rPr lang="ru-RU" sz="1600" b="1" dirty="0">
                <a:latin typeface="Courier New" panose="02070309020205020404" pitchFamily="49" charset="0"/>
                <a:cs typeface="Courier New" panose="02070309020205020404" pitchFamily="49" charset="0"/>
              </a:rPr>
              <a:t>[]</a:t>
            </a:r>
            <a:r>
              <a:rPr kumimoji="0" lang="en-US"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endParaRPr kumimoji="0" lang="ru-RU"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Tx/>
              <a:buAutoNum type="arabicParenR"/>
            </a:pPr>
            <a:r>
              <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rPr>
              <a:t>Allocates</a:t>
            </a:r>
            <a:r>
              <a:rPr lang="ru-RU" altLang="ru-RU" sz="1600" b="1" dirty="0">
                <a:solidFill>
                  <a:schemeClr val="accent4"/>
                </a:solidFill>
                <a:highlight>
                  <a:srgbClr val="00FFFF"/>
                </a:highlight>
                <a:latin typeface="Courier New" panose="02070309020205020404" pitchFamily="49" charset="0"/>
                <a:cs typeface="Courier New" panose="02070309020205020404" pitchFamily="49" charset="0"/>
              </a:rPr>
              <a:t> </a:t>
            </a:r>
            <a:r>
              <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rPr>
              <a:t>new chunk of data via operating system call. Size of the chunk is getting calculated with </a:t>
            </a:r>
            <a:r>
              <a:rPr lang="en-US" altLang="ru-RU" sz="1600" b="1" dirty="0">
                <a:solidFill>
                  <a:srgbClr val="008080"/>
                </a:solidFill>
                <a:highlight>
                  <a:srgbClr val="00FFFF"/>
                </a:highlight>
                <a:latin typeface="Courier New" panose="02070309020205020404" pitchFamily="49" charset="0"/>
                <a:cs typeface="Courier New" panose="02070309020205020404" pitchFamily="49" charset="0"/>
              </a:rPr>
              <a:t>operator </a:t>
            </a:r>
            <a:r>
              <a:rPr lang="en-US" altLang="ru-RU" sz="1600" b="1" dirty="0" err="1">
                <a:solidFill>
                  <a:srgbClr val="000080"/>
                </a:solidFill>
                <a:highlight>
                  <a:srgbClr val="00FFFF"/>
                </a:highlight>
                <a:latin typeface="Courier New" panose="02070309020205020404" pitchFamily="49" charset="0"/>
                <a:cs typeface="Courier New" panose="02070309020205020404" pitchFamily="49" charset="0"/>
              </a:rPr>
              <a:t>sizeof</a:t>
            </a:r>
            <a:r>
              <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rPr>
              <a:t>: </a:t>
            </a:r>
            <a:r>
              <a:rPr lang="en-US" altLang="ru-RU" sz="1600" b="1" dirty="0" err="1">
                <a:solidFill>
                  <a:schemeClr val="accent4"/>
                </a:solidFill>
                <a:highlight>
                  <a:srgbClr val="00FFFF"/>
                </a:highlight>
                <a:latin typeface="Courier New" panose="02070309020205020404" pitchFamily="49" charset="0"/>
                <a:cs typeface="Courier New" panose="02070309020205020404" pitchFamily="49" charset="0"/>
              </a:rPr>
              <a:t>sizeof</a:t>
            </a:r>
            <a:r>
              <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rPr>
              <a:t>(</a:t>
            </a:r>
            <a:r>
              <a:rPr lang="en-US" altLang="ru-RU" sz="1600" b="1" dirty="0">
                <a:solidFill>
                  <a:srgbClr val="000080"/>
                </a:solidFill>
                <a:highlight>
                  <a:srgbClr val="00FFFF"/>
                </a:highlight>
                <a:latin typeface="Courier New" panose="02070309020205020404" pitchFamily="49" charset="0"/>
                <a:cs typeface="Courier New" panose="02070309020205020404" pitchFamily="49" charset="0"/>
              </a:rPr>
              <a:t>T</a:t>
            </a:r>
            <a:r>
              <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rPr>
              <a:t>) * </a:t>
            </a:r>
            <a:r>
              <a:rPr lang="en-US" altLang="ru-RU" sz="1600" b="1" dirty="0">
                <a:solidFill>
                  <a:srgbClr val="000080"/>
                </a:solidFill>
                <a:highlight>
                  <a:srgbClr val="00FFFF"/>
                </a:highlight>
                <a:latin typeface="Courier New" panose="02070309020205020404" pitchFamily="49" charset="0"/>
                <a:cs typeface="Courier New" panose="02070309020205020404" pitchFamily="49" charset="0"/>
              </a:rPr>
              <a:t>n</a:t>
            </a:r>
            <a:r>
              <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rPr>
              <a:t>.</a:t>
            </a:r>
          </a:p>
          <a:p>
            <a:pPr marL="342900" lvl="0" indent="-342900" eaLnBrk="0" fontAlgn="base" hangingPunct="0">
              <a:spcBef>
                <a:spcPct val="0"/>
              </a:spcBef>
              <a:spcAft>
                <a:spcPct val="0"/>
              </a:spcAft>
              <a:buFontTx/>
              <a:buAutoNum type="arabicParenR"/>
            </a:pPr>
            <a:r>
              <a:rPr lang="en-US" altLang="ru-RU" sz="1600" b="1" dirty="0">
                <a:solidFill>
                  <a:schemeClr val="accent4"/>
                </a:solidFill>
                <a:latin typeface="Courier New" panose="02070309020205020404" pitchFamily="49" charset="0"/>
                <a:cs typeface="Courier New" panose="02070309020205020404" pitchFamily="49" charset="0"/>
              </a:rPr>
              <a:t>Calls default constructor </a:t>
            </a:r>
            <a:r>
              <a:rPr lang="en-US" altLang="ru-RU" sz="1600" b="1" dirty="0">
                <a:solidFill>
                  <a:srgbClr val="000080"/>
                </a:solidFill>
                <a:latin typeface="Courier New" panose="02070309020205020404" pitchFamily="49" charset="0"/>
                <a:cs typeface="Courier New" panose="02070309020205020404" pitchFamily="49" charset="0"/>
              </a:rPr>
              <a:t>n</a:t>
            </a:r>
            <a:r>
              <a:rPr lang="en-US" altLang="ru-RU" sz="1600" b="1" dirty="0">
                <a:solidFill>
                  <a:schemeClr val="accent4"/>
                </a:solidFill>
                <a:latin typeface="Courier New" panose="02070309020205020404" pitchFamily="49" charset="0"/>
                <a:cs typeface="Courier New" panose="02070309020205020404" pitchFamily="49" charset="0"/>
              </a:rPr>
              <a:t> times (for every object in the array).</a:t>
            </a:r>
            <a:endParaRPr kumimoji="0" lang="ru-RU" altLang="ru-RU" sz="1600" b="1" i="0" u="none" strike="noStrike" cap="none" normalizeH="0" baseline="0" dirty="0">
              <a:ln>
                <a:noFill/>
              </a:ln>
              <a:solidFill>
                <a:schemeClr val="accent4"/>
              </a:solidFill>
              <a:effectLst/>
              <a:latin typeface="Courier New" panose="02070309020205020404" pitchFamily="49" charset="0"/>
              <a:cs typeface="Courier New" panose="02070309020205020404" pitchFamily="49" charset="0"/>
            </a:endParaRPr>
          </a:p>
        </p:txBody>
      </p:sp>
      <p:sp>
        <p:nvSpPr>
          <p:cNvPr id="13" name="Rectangle 3">
            <a:extLst>
              <a:ext uri="{FF2B5EF4-FFF2-40B4-BE49-F238E27FC236}">
                <a16:creationId xmlns:a16="http://schemas.microsoft.com/office/drawing/2014/main" id="{0818E2A7-B3E5-4C4B-A9E1-A1B3ACA4844B}"/>
              </a:ext>
            </a:extLst>
          </p:cNvPr>
          <p:cNvSpPr>
            <a:spLocks noChangeArrowheads="1"/>
          </p:cNvSpPr>
          <p:nvPr/>
        </p:nvSpPr>
        <p:spPr bwMode="auto">
          <a:xfrm>
            <a:off x="1035708" y="5148518"/>
            <a:ext cx="9726295" cy="8617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ru-RU" sz="16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Operator </a:t>
            </a:r>
            <a:r>
              <a:rPr lang="en-US" altLang="ru-RU" sz="1600" b="1" dirty="0">
                <a:solidFill>
                  <a:srgbClr val="000080"/>
                </a:solidFill>
                <a:latin typeface="Courier New" panose="02070309020205020404" pitchFamily="49" charset="0"/>
                <a:cs typeface="Courier New" panose="02070309020205020404" pitchFamily="49" charset="0"/>
              </a:rPr>
              <a:t>delete</a:t>
            </a:r>
            <a:r>
              <a:rPr lang="ru-RU" sz="1600" b="1" dirty="0">
                <a:latin typeface="Courier New" panose="02070309020205020404" pitchFamily="49" charset="0"/>
                <a:cs typeface="Courier New" panose="02070309020205020404" pitchFamily="49" charset="0"/>
              </a:rPr>
              <a:t>[]</a:t>
            </a:r>
            <a:r>
              <a:rPr kumimoji="0" lang="en-US"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endParaRPr kumimoji="0" lang="ru-RU"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Tx/>
              <a:buAutoNum type="arabicParenR"/>
            </a:pPr>
            <a:r>
              <a:rPr lang="en-US" altLang="ru-RU" sz="1600" b="1" dirty="0">
                <a:solidFill>
                  <a:schemeClr val="accent4"/>
                </a:solidFill>
                <a:latin typeface="Courier New" panose="02070309020205020404" pitchFamily="49" charset="0"/>
                <a:cs typeface="Courier New" panose="02070309020205020404" pitchFamily="49" charset="0"/>
              </a:rPr>
              <a:t>Calls destructor of every object in the array.</a:t>
            </a:r>
          </a:p>
          <a:p>
            <a:pPr lvl="0" eaLnBrk="0" fontAlgn="base" hangingPunct="0">
              <a:spcBef>
                <a:spcPct val="0"/>
              </a:spcBef>
              <a:spcAft>
                <a:spcPct val="0"/>
              </a:spcAft>
            </a:pPr>
            <a:r>
              <a:rPr lang="en-US" altLang="ru-RU" sz="1600" b="1" dirty="0">
                <a:solidFill>
                  <a:schemeClr val="accent4"/>
                </a:solidFill>
                <a:latin typeface="Courier New" panose="02070309020205020404" pitchFamily="49" charset="0"/>
                <a:cs typeface="Courier New" panose="02070309020205020404" pitchFamily="49" charset="0"/>
              </a:rPr>
              <a:t>2) </a:t>
            </a:r>
            <a:r>
              <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rPr>
              <a:t>Deallocates the chunk of the data via operating system call.</a:t>
            </a:r>
            <a:endParaRPr lang="ru-RU" altLang="ru-RU" sz="1600" b="1" dirty="0">
              <a:solidFill>
                <a:schemeClr val="accent4"/>
              </a:solidFill>
              <a:highlight>
                <a:srgbClr val="00FFFF"/>
              </a:highlight>
              <a:latin typeface="Arial" panose="020B0604020202020204" pitchFamily="34" charset="0"/>
            </a:endParaRPr>
          </a:p>
        </p:txBody>
      </p:sp>
      <p:sp>
        <p:nvSpPr>
          <p:cNvPr id="3" name="TextBox 2">
            <a:extLst>
              <a:ext uri="{FF2B5EF4-FFF2-40B4-BE49-F238E27FC236}">
                <a16:creationId xmlns:a16="http://schemas.microsoft.com/office/drawing/2014/main" id="{B89031AB-7B64-CD46-97A5-7261C6EC5490}"/>
              </a:ext>
            </a:extLst>
          </p:cNvPr>
          <p:cNvSpPr txBox="1"/>
          <p:nvPr/>
        </p:nvSpPr>
        <p:spPr>
          <a:xfrm>
            <a:off x="1078240" y="6186339"/>
            <a:ext cx="657166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323332"/>
                </a:solidFill>
                <a:effectLst/>
                <a:highlight>
                  <a:srgbClr val="00FFFF"/>
                </a:highlight>
                <a:uFillTx/>
                <a:latin typeface="Courier New" panose="02070309020205020404" pitchFamily="49" charset="0"/>
                <a:ea typeface="+mj-ea"/>
                <a:cs typeface="Courier New" panose="02070309020205020404" pitchFamily="49" charset="0"/>
                <a:sym typeface="Calibri"/>
              </a:rPr>
              <a:t>  </a:t>
            </a:r>
            <a:r>
              <a:rPr kumimoji="0" lang="en-US" sz="1800" b="1" i="0" u="none" strike="noStrike" cap="none" spc="0" normalizeH="0" baseline="0" dirty="0">
                <a:ln>
                  <a:noFill/>
                </a:ln>
                <a:solidFill>
                  <a:srgbClr val="323332"/>
                </a:solidFill>
                <a:effectLst/>
                <a:uFillTx/>
                <a:latin typeface="Courier New" panose="02070309020205020404" pitchFamily="49" charset="0"/>
                <a:ea typeface="+mj-ea"/>
                <a:cs typeface="Courier New" panose="02070309020205020404" pitchFamily="49" charset="0"/>
                <a:sym typeface="Calibri"/>
              </a:rPr>
              <a:t> – Performed with help of an operating system</a:t>
            </a:r>
            <a:endParaRPr kumimoji="0" lang="ru-RU" sz="1800" b="1" i="0" u="none" strike="noStrike" cap="none" spc="0" normalizeH="0" baseline="0" dirty="0">
              <a:ln>
                <a:noFill/>
              </a:ln>
              <a:solidFill>
                <a:srgbClr val="323332"/>
              </a:solidFill>
              <a:effectLst/>
              <a:uFillTx/>
              <a:latin typeface="Courier New" panose="02070309020205020404" pitchFamily="49" charset="0"/>
              <a:ea typeface="+mj-ea"/>
              <a:cs typeface="Courier New" panose="02070309020205020404" pitchFamily="49" charset="0"/>
              <a:sym typeface="Calibri"/>
            </a:endParaRPr>
          </a:p>
        </p:txBody>
      </p:sp>
    </p:spTree>
    <p:extLst>
      <p:ext uri="{BB962C8B-B14F-4D97-AF65-F5344CB8AC3E}">
        <p14:creationId xmlns:p14="http://schemas.microsoft.com/office/powerpoint/2010/main" val="378140025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t>Data and memory management</a:t>
            </a:r>
            <a:endParaRPr lang="ru-RU" dirty="0">
              <a:latin typeface="+mn-lt"/>
            </a:endParaRPr>
          </a:p>
        </p:txBody>
      </p:sp>
      <p:pic>
        <p:nvPicPr>
          <p:cNvPr id="4" name="Рисунок 3">
            <a:extLst>
              <a:ext uri="{FF2B5EF4-FFF2-40B4-BE49-F238E27FC236}">
                <a16:creationId xmlns:a16="http://schemas.microsoft.com/office/drawing/2014/main" id="{3C6EFC11-C2E6-4A47-8029-C8FA57B5DA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926" y="3567476"/>
            <a:ext cx="3290916" cy="2778357"/>
          </a:xfrm>
          <a:prstGeom prst="rect">
            <a:avLst/>
          </a:prstGeom>
        </p:spPr>
      </p:pic>
      <p:pic>
        <p:nvPicPr>
          <p:cNvPr id="10" name="Рисунок 9">
            <a:extLst>
              <a:ext uri="{FF2B5EF4-FFF2-40B4-BE49-F238E27FC236}">
                <a16:creationId xmlns:a16="http://schemas.microsoft.com/office/drawing/2014/main" id="{8D4D295F-14C0-9A41-847D-AF1A295150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0811" y="2113417"/>
            <a:ext cx="1230378" cy="988272"/>
          </a:xfrm>
          <a:prstGeom prst="rect">
            <a:avLst/>
          </a:prstGeom>
        </p:spPr>
      </p:pic>
      <p:pic>
        <p:nvPicPr>
          <p:cNvPr id="11" name="Рисунок 10">
            <a:extLst>
              <a:ext uri="{FF2B5EF4-FFF2-40B4-BE49-F238E27FC236}">
                <a16:creationId xmlns:a16="http://schemas.microsoft.com/office/drawing/2014/main" id="{7FA2CA09-AB2A-6A47-91DB-DED576CB2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8539" y="2112391"/>
            <a:ext cx="1180617" cy="965959"/>
          </a:xfrm>
          <a:prstGeom prst="rect">
            <a:avLst/>
          </a:prstGeom>
        </p:spPr>
      </p:pic>
      <p:pic>
        <p:nvPicPr>
          <p:cNvPr id="14" name="Рисунок 13">
            <a:extLst>
              <a:ext uri="{FF2B5EF4-FFF2-40B4-BE49-F238E27FC236}">
                <a16:creationId xmlns:a16="http://schemas.microsoft.com/office/drawing/2014/main" id="{F6BDDD77-A348-7545-B936-2A5B94E9AD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4553" y="2112391"/>
            <a:ext cx="982331" cy="965959"/>
          </a:xfrm>
          <a:prstGeom prst="rect">
            <a:avLst/>
          </a:prstGeom>
        </p:spPr>
      </p:pic>
      <p:pic>
        <p:nvPicPr>
          <p:cNvPr id="15" name="Рисунок 14">
            <a:extLst>
              <a:ext uri="{FF2B5EF4-FFF2-40B4-BE49-F238E27FC236}">
                <a16:creationId xmlns:a16="http://schemas.microsoft.com/office/drawing/2014/main" id="{584DD307-13BC-AA40-8415-3AFFE4FC37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29510" y="2381702"/>
            <a:ext cx="806403" cy="357299"/>
          </a:xfrm>
          <a:prstGeom prst="rect">
            <a:avLst/>
          </a:prstGeom>
        </p:spPr>
      </p:pic>
      <p:pic>
        <p:nvPicPr>
          <p:cNvPr id="16" name="Рисунок 15">
            <a:extLst>
              <a:ext uri="{FF2B5EF4-FFF2-40B4-BE49-F238E27FC236}">
                <a16:creationId xmlns:a16="http://schemas.microsoft.com/office/drawing/2014/main" id="{CEA8F4C7-6878-E340-96E3-C61B1FF779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21782" y="2416720"/>
            <a:ext cx="806403" cy="357299"/>
          </a:xfrm>
          <a:prstGeom prst="rect">
            <a:avLst/>
          </a:prstGeom>
        </p:spPr>
      </p:pic>
      <p:pic>
        <p:nvPicPr>
          <p:cNvPr id="17" name="Рисунок 16">
            <a:extLst>
              <a:ext uri="{FF2B5EF4-FFF2-40B4-BE49-F238E27FC236}">
                <a16:creationId xmlns:a16="http://schemas.microsoft.com/office/drawing/2014/main" id="{DCCB0721-AB87-DE4C-B4EE-508B8B3320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63815" y="2381702"/>
            <a:ext cx="806403" cy="357299"/>
          </a:xfrm>
          <a:prstGeom prst="rect">
            <a:avLst/>
          </a:prstGeom>
        </p:spPr>
      </p:pic>
      <p:pic>
        <p:nvPicPr>
          <p:cNvPr id="18" name="Рисунок 17">
            <a:extLst>
              <a:ext uri="{FF2B5EF4-FFF2-40B4-BE49-F238E27FC236}">
                <a16:creationId xmlns:a16="http://schemas.microsoft.com/office/drawing/2014/main" id="{3A06F810-1E4E-9C4C-9B61-728CE78A7D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2844" y="2112391"/>
            <a:ext cx="1180617" cy="965959"/>
          </a:xfrm>
          <a:prstGeom prst="rect">
            <a:avLst/>
          </a:prstGeom>
        </p:spPr>
      </p:pic>
      <p:pic>
        <p:nvPicPr>
          <p:cNvPr id="19" name="Рисунок 18">
            <a:extLst>
              <a:ext uri="{FF2B5EF4-FFF2-40B4-BE49-F238E27FC236}">
                <a16:creationId xmlns:a16="http://schemas.microsoft.com/office/drawing/2014/main" id="{61BBB20A-6AB9-4540-AEAF-DC560320DC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6087" y="2381702"/>
            <a:ext cx="806403" cy="357299"/>
          </a:xfrm>
          <a:prstGeom prst="rect">
            <a:avLst/>
          </a:prstGeom>
        </p:spPr>
      </p:pic>
      <p:pic>
        <p:nvPicPr>
          <p:cNvPr id="20" name="Рисунок 19">
            <a:extLst>
              <a:ext uri="{FF2B5EF4-FFF2-40B4-BE49-F238E27FC236}">
                <a16:creationId xmlns:a16="http://schemas.microsoft.com/office/drawing/2014/main" id="{0BB96330-DC18-0943-982B-AF58C27905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15116" y="2112391"/>
            <a:ext cx="982331" cy="965959"/>
          </a:xfrm>
          <a:prstGeom prst="rect">
            <a:avLst/>
          </a:prstGeom>
        </p:spPr>
      </p:pic>
      <p:sp>
        <p:nvSpPr>
          <p:cNvPr id="21" name="Прямоугольник 20">
            <a:extLst>
              <a:ext uri="{FF2B5EF4-FFF2-40B4-BE49-F238E27FC236}">
                <a16:creationId xmlns:a16="http://schemas.microsoft.com/office/drawing/2014/main" id="{F36992C1-45D5-7540-B77E-956964D8EEFD}"/>
              </a:ext>
            </a:extLst>
          </p:cNvPr>
          <p:cNvSpPr/>
          <p:nvPr/>
        </p:nvSpPr>
        <p:spPr>
          <a:xfrm>
            <a:off x="2133044" y="2227813"/>
            <a:ext cx="1050965" cy="307777"/>
          </a:xfrm>
          <a:prstGeom prst="rect">
            <a:avLst/>
          </a:prstGeom>
        </p:spPr>
        <p:txBody>
          <a:bodyPr wrap="square">
            <a:spAutoFit/>
          </a:bodyPr>
          <a:lstStyle/>
          <a:p>
            <a:pPr hangingPunct="0"/>
            <a:r>
              <a:rPr lang="en-US" sz="1400" dirty="0">
                <a:solidFill>
                  <a:srgbClr val="323332"/>
                </a:solidFill>
                <a:latin typeface="Courier New" panose="02070309020205020404" pitchFamily="49" charset="0"/>
                <a:cs typeface="Courier New" panose="02070309020205020404" pitchFamily="49" charset="0"/>
                <a:sym typeface="Calibri"/>
              </a:rPr>
              <a:t>allocate</a:t>
            </a:r>
            <a:endParaRPr lang="ru-RU" sz="1400" dirty="0">
              <a:solidFill>
                <a:srgbClr val="323332"/>
              </a:solidFill>
              <a:latin typeface="Courier New" panose="02070309020205020404" pitchFamily="49" charset="0"/>
              <a:cs typeface="Courier New" panose="02070309020205020404" pitchFamily="49" charset="0"/>
              <a:sym typeface="Calibri"/>
            </a:endParaRPr>
          </a:p>
        </p:txBody>
      </p:sp>
      <p:sp>
        <p:nvSpPr>
          <p:cNvPr id="22" name="Прямоугольник 21">
            <a:extLst>
              <a:ext uri="{FF2B5EF4-FFF2-40B4-BE49-F238E27FC236}">
                <a16:creationId xmlns:a16="http://schemas.microsoft.com/office/drawing/2014/main" id="{5B9647D1-08C7-4847-8ED2-36C8CB16325A}"/>
              </a:ext>
            </a:extLst>
          </p:cNvPr>
          <p:cNvSpPr/>
          <p:nvPr/>
        </p:nvSpPr>
        <p:spPr>
          <a:xfrm>
            <a:off x="4360767" y="2262831"/>
            <a:ext cx="1180616" cy="307777"/>
          </a:xfrm>
          <a:prstGeom prst="rect">
            <a:avLst/>
          </a:prstGeom>
        </p:spPr>
        <p:txBody>
          <a:bodyPr wrap="square">
            <a:spAutoFit/>
          </a:bodyPr>
          <a:lstStyle/>
          <a:p>
            <a:pPr hangingPunct="0"/>
            <a:r>
              <a:rPr lang="en-US" sz="1400" dirty="0">
                <a:solidFill>
                  <a:srgbClr val="323332"/>
                </a:solidFill>
                <a:latin typeface="Courier New" panose="02070309020205020404" pitchFamily="49" charset="0"/>
                <a:cs typeface="Courier New" panose="02070309020205020404" pitchFamily="49" charset="0"/>
                <a:sym typeface="Calibri"/>
              </a:rPr>
              <a:t>construct</a:t>
            </a:r>
            <a:endParaRPr lang="ru-RU" sz="1400" dirty="0">
              <a:solidFill>
                <a:srgbClr val="323332"/>
              </a:solidFill>
              <a:latin typeface="Courier New" panose="02070309020205020404" pitchFamily="49" charset="0"/>
              <a:cs typeface="Courier New" panose="02070309020205020404" pitchFamily="49" charset="0"/>
              <a:sym typeface="Calibri"/>
            </a:endParaRPr>
          </a:p>
        </p:txBody>
      </p:sp>
      <p:sp>
        <p:nvSpPr>
          <p:cNvPr id="23" name="Прямоугольник 22">
            <a:extLst>
              <a:ext uri="{FF2B5EF4-FFF2-40B4-BE49-F238E27FC236}">
                <a16:creationId xmlns:a16="http://schemas.microsoft.com/office/drawing/2014/main" id="{6040EB0D-A680-2140-8B52-5F5C1B4F579F}"/>
              </a:ext>
            </a:extLst>
          </p:cNvPr>
          <p:cNvSpPr/>
          <p:nvPr/>
        </p:nvSpPr>
        <p:spPr>
          <a:xfrm>
            <a:off x="6761523" y="2227812"/>
            <a:ext cx="1180616" cy="307777"/>
          </a:xfrm>
          <a:prstGeom prst="rect">
            <a:avLst/>
          </a:prstGeom>
        </p:spPr>
        <p:txBody>
          <a:bodyPr wrap="square">
            <a:spAutoFit/>
          </a:bodyPr>
          <a:lstStyle/>
          <a:p>
            <a:pPr hangingPunct="0"/>
            <a:r>
              <a:rPr lang="en-US" sz="1400" dirty="0">
                <a:solidFill>
                  <a:srgbClr val="323332"/>
                </a:solidFill>
                <a:latin typeface="Courier New" panose="02070309020205020404" pitchFamily="49" charset="0"/>
                <a:cs typeface="Courier New" panose="02070309020205020404" pitchFamily="49" charset="0"/>
                <a:sym typeface="Calibri"/>
              </a:rPr>
              <a:t>destruct</a:t>
            </a:r>
            <a:endParaRPr lang="ru-RU" sz="1400" dirty="0">
              <a:solidFill>
                <a:srgbClr val="323332"/>
              </a:solidFill>
              <a:latin typeface="Courier New" panose="02070309020205020404" pitchFamily="49" charset="0"/>
              <a:cs typeface="Courier New" panose="02070309020205020404" pitchFamily="49" charset="0"/>
              <a:sym typeface="Calibri"/>
            </a:endParaRPr>
          </a:p>
        </p:txBody>
      </p:sp>
      <p:sp>
        <p:nvSpPr>
          <p:cNvPr id="24" name="Прямоугольник 23">
            <a:extLst>
              <a:ext uri="{FF2B5EF4-FFF2-40B4-BE49-F238E27FC236}">
                <a16:creationId xmlns:a16="http://schemas.microsoft.com/office/drawing/2014/main" id="{44B51891-BF15-A243-8526-612034BBA26B}"/>
              </a:ext>
            </a:extLst>
          </p:cNvPr>
          <p:cNvSpPr/>
          <p:nvPr/>
        </p:nvSpPr>
        <p:spPr>
          <a:xfrm>
            <a:off x="8945310" y="2227811"/>
            <a:ext cx="1289100" cy="307777"/>
          </a:xfrm>
          <a:prstGeom prst="rect">
            <a:avLst/>
          </a:prstGeom>
        </p:spPr>
        <p:txBody>
          <a:bodyPr wrap="square">
            <a:spAutoFit/>
          </a:bodyPr>
          <a:lstStyle/>
          <a:p>
            <a:pPr hangingPunct="0"/>
            <a:r>
              <a:rPr lang="en-US" sz="1400" dirty="0">
                <a:solidFill>
                  <a:srgbClr val="323332"/>
                </a:solidFill>
                <a:latin typeface="Courier New" panose="02070309020205020404" pitchFamily="49" charset="0"/>
                <a:cs typeface="Courier New" panose="02070309020205020404" pitchFamily="49" charset="0"/>
                <a:sym typeface="Calibri"/>
              </a:rPr>
              <a:t>deallocate</a:t>
            </a:r>
            <a:endParaRPr lang="ru-RU" sz="1400" dirty="0">
              <a:solidFill>
                <a:srgbClr val="323332"/>
              </a:solidFill>
              <a:latin typeface="Courier New" panose="02070309020205020404" pitchFamily="49" charset="0"/>
              <a:cs typeface="Courier New" panose="02070309020205020404" pitchFamily="49" charset="0"/>
              <a:sym typeface="Calibri"/>
            </a:endParaRPr>
          </a:p>
        </p:txBody>
      </p:sp>
      <p:sp>
        <p:nvSpPr>
          <p:cNvPr id="25" name="Прямоугольник 24">
            <a:extLst>
              <a:ext uri="{FF2B5EF4-FFF2-40B4-BE49-F238E27FC236}">
                <a16:creationId xmlns:a16="http://schemas.microsoft.com/office/drawing/2014/main" id="{C751EC18-CAD7-ED48-87FE-6095519774B5}"/>
              </a:ext>
            </a:extLst>
          </p:cNvPr>
          <p:cNvSpPr/>
          <p:nvPr/>
        </p:nvSpPr>
        <p:spPr>
          <a:xfrm>
            <a:off x="1022856" y="3165306"/>
            <a:ext cx="10055338" cy="307777"/>
          </a:xfrm>
          <a:prstGeom prst="rect">
            <a:avLst/>
          </a:prstGeom>
        </p:spPr>
        <p:txBody>
          <a:bodyPr wrap="square">
            <a:spAutoFit/>
          </a:bodyPr>
          <a:lstStyle/>
          <a:p>
            <a:pPr hangingPunct="0"/>
            <a:r>
              <a:rPr lang="en-US" sz="1400" dirty="0">
                <a:solidFill>
                  <a:srgbClr val="323332"/>
                </a:solidFill>
                <a:latin typeface="Courier New" panose="02070309020205020404" pitchFamily="49" charset="0"/>
                <a:cs typeface="Courier New" panose="02070309020205020404" pitchFamily="49" charset="0"/>
                <a:sym typeface="Calibri"/>
              </a:rPr>
              <a:t>Pic.1: lifecycle of the data</a:t>
            </a:r>
            <a:endParaRPr lang="ru-RU" sz="1400" u="sng" dirty="0">
              <a:solidFill>
                <a:srgbClr val="323332"/>
              </a:solidFill>
              <a:latin typeface="Courier New" panose="02070309020205020404" pitchFamily="49" charset="0"/>
              <a:cs typeface="Courier New" panose="02070309020205020404" pitchFamily="49" charset="0"/>
              <a:sym typeface="Calibri"/>
            </a:endParaRPr>
          </a:p>
        </p:txBody>
      </p:sp>
      <p:sp>
        <p:nvSpPr>
          <p:cNvPr id="26" name="Прямоугольник 25">
            <a:extLst>
              <a:ext uri="{FF2B5EF4-FFF2-40B4-BE49-F238E27FC236}">
                <a16:creationId xmlns:a16="http://schemas.microsoft.com/office/drawing/2014/main" id="{107F1C5E-DF70-904D-8F2E-CDDDCF96E8D5}"/>
              </a:ext>
            </a:extLst>
          </p:cNvPr>
          <p:cNvSpPr/>
          <p:nvPr/>
        </p:nvSpPr>
        <p:spPr>
          <a:xfrm>
            <a:off x="956253" y="6163953"/>
            <a:ext cx="3201077" cy="307777"/>
          </a:xfrm>
          <a:prstGeom prst="rect">
            <a:avLst/>
          </a:prstGeom>
        </p:spPr>
        <p:txBody>
          <a:bodyPr wrap="square">
            <a:spAutoFit/>
          </a:bodyPr>
          <a:lstStyle/>
          <a:p>
            <a:pPr hangingPunct="0"/>
            <a:r>
              <a:rPr lang="en-US" sz="1400" dirty="0">
                <a:solidFill>
                  <a:srgbClr val="323332"/>
                </a:solidFill>
                <a:latin typeface="Courier New" panose="02070309020205020404" pitchFamily="49" charset="0"/>
                <a:cs typeface="Courier New" panose="02070309020205020404" pitchFamily="49" charset="0"/>
                <a:sym typeface="Calibri"/>
              </a:rPr>
              <a:t>Pic.2: memory management</a:t>
            </a:r>
            <a:endParaRPr lang="ru-RU" sz="1400" u="sng" dirty="0">
              <a:solidFill>
                <a:srgbClr val="323332"/>
              </a:solidFill>
              <a:latin typeface="Courier New" panose="02070309020205020404" pitchFamily="49" charset="0"/>
              <a:cs typeface="Courier New" panose="02070309020205020404" pitchFamily="49" charset="0"/>
              <a:sym typeface="Calibri"/>
            </a:endParaRPr>
          </a:p>
        </p:txBody>
      </p:sp>
      <p:sp>
        <p:nvSpPr>
          <p:cNvPr id="5" name="TextBox 4">
            <a:extLst>
              <a:ext uri="{FF2B5EF4-FFF2-40B4-BE49-F238E27FC236}">
                <a16:creationId xmlns:a16="http://schemas.microsoft.com/office/drawing/2014/main" id="{1A1190B8-173A-3347-96DD-6464FE61FA2E}"/>
              </a:ext>
            </a:extLst>
          </p:cNvPr>
          <p:cNvSpPr txBox="1"/>
          <p:nvPr/>
        </p:nvSpPr>
        <p:spPr>
          <a:xfrm>
            <a:off x="4360767" y="3697942"/>
            <a:ext cx="7113674" cy="1815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600" b="1" dirty="0">
                <a:solidFill>
                  <a:srgbClr val="323332"/>
                </a:solidFill>
                <a:latin typeface="Courier New" panose="02070309020205020404" pitchFamily="49" charset="0"/>
                <a:ea typeface="+mj-ea"/>
                <a:cs typeface="Courier New" panose="02070309020205020404" pitchFamily="49" charset="0"/>
                <a:sym typeface="Calibri"/>
              </a:rPr>
              <a:t>When </a:t>
            </a:r>
            <a:r>
              <a:rPr lang="en-US" sz="1600" b="1" dirty="0">
                <a:solidFill>
                  <a:srgbClr val="008080"/>
                </a:solidFill>
                <a:latin typeface="Courier New" panose="02070309020205020404" pitchFamily="49" charset="0"/>
                <a:ea typeface="+mj-ea"/>
                <a:cs typeface="Courier New" panose="02070309020205020404" pitchFamily="49" charset="0"/>
                <a:sym typeface="Calibri"/>
              </a:rPr>
              <a:t>o</a:t>
            </a:r>
            <a:r>
              <a:rPr lang="en-US" altLang="ru-RU" sz="1600" b="1" dirty="0">
                <a:solidFill>
                  <a:srgbClr val="008080"/>
                </a:solidFill>
                <a:latin typeface="Courier New" panose="02070309020205020404" pitchFamily="49" charset="0"/>
                <a:cs typeface="Courier New" panose="02070309020205020404" pitchFamily="49" charset="0"/>
              </a:rPr>
              <a:t>perator</a:t>
            </a:r>
            <a:r>
              <a:rPr lang="en-US" sz="1600" b="1" dirty="0">
                <a:solidFill>
                  <a:srgbClr val="323332"/>
                </a:solidFill>
                <a:latin typeface="Courier New" panose="02070309020205020404" pitchFamily="49" charset="0"/>
                <a:ea typeface="+mj-ea"/>
                <a:cs typeface="Courier New" panose="02070309020205020404" pitchFamily="49" charset="0"/>
                <a:sym typeface="Calibri"/>
              </a:rPr>
              <a:t> </a:t>
            </a:r>
            <a:r>
              <a:rPr lang="en-US" altLang="ru-RU" sz="1600" b="1" dirty="0">
                <a:solidFill>
                  <a:srgbClr val="000080"/>
                </a:solidFill>
                <a:latin typeface="Courier New" panose="02070309020205020404" pitchFamily="49" charset="0"/>
                <a:cs typeface="Courier New" panose="02070309020205020404" pitchFamily="49" charset="0"/>
              </a:rPr>
              <a:t>new</a:t>
            </a:r>
            <a:r>
              <a:rPr lang="en-US" sz="1600" b="1" dirty="0">
                <a:solidFill>
                  <a:srgbClr val="323332"/>
                </a:solidFill>
                <a:latin typeface="Courier New" panose="02070309020205020404" pitchFamily="49" charset="0"/>
                <a:ea typeface="+mj-ea"/>
                <a:cs typeface="Courier New" panose="02070309020205020404" pitchFamily="49" charset="0"/>
                <a:sym typeface="Calibri"/>
              </a:rPr>
              <a:t> is getting called, operating  system tries to allocate requested amount of bytes, and if it fails – throws std::</a:t>
            </a:r>
            <a:r>
              <a:rPr lang="en-US" sz="1600" b="1" dirty="0" err="1">
                <a:solidFill>
                  <a:srgbClr val="323332"/>
                </a:solidFill>
                <a:latin typeface="Courier New" panose="02070309020205020404" pitchFamily="49" charset="0"/>
                <a:ea typeface="+mj-ea"/>
                <a:cs typeface="Courier New" panose="02070309020205020404" pitchFamily="49" charset="0"/>
                <a:sym typeface="Calibri"/>
              </a:rPr>
              <a:t>bad_alloc</a:t>
            </a:r>
            <a:r>
              <a:rPr lang="en-US" sz="1600" b="1" dirty="0">
                <a:solidFill>
                  <a:srgbClr val="323332"/>
                </a:solidFill>
                <a:latin typeface="Courier New" panose="02070309020205020404" pitchFamily="49" charset="0"/>
                <a:ea typeface="+mj-ea"/>
                <a:cs typeface="Courier New" panose="02070309020205020404" pitchFamily="49" charset="0"/>
                <a:sym typeface="Calibri"/>
              </a:rPr>
              <a:t> exception.</a:t>
            </a:r>
          </a:p>
          <a:p>
            <a:pPr marL="0" marR="0" indent="0" algn="l" defTabSz="914400" rtl="0" fontAlgn="auto" latinLnBrk="0" hangingPunct="0">
              <a:lnSpc>
                <a:spcPct val="100000"/>
              </a:lnSpc>
              <a:spcBef>
                <a:spcPts val="0"/>
              </a:spcBef>
              <a:spcAft>
                <a:spcPts val="0"/>
              </a:spcAft>
              <a:buClrTx/>
              <a:buSzTx/>
              <a:buFontTx/>
              <a:buNone/>
              <a:tabLst/>
            </a:pPr>
            <a:endParaRPr kumimoji="0" lang="en-US" sz="1600" b="1" i="0" u="none" strike="noStrike" cap="none" spc="0" normalizeH="0" baseline="0" dirty="0">
              <a:ln>
                <a:noFill/>
              </a:ln>
              <a:solidFill>
                <a:srgbClr val="323332"/>
              </a:solidFill>
              <a:effectLst/>
              <a:uFillTx/>
              <a:latin typeface="Courier New" panose="02070309020205020404" pitchFamily="49" charset="0"/>
              <a:ea typeface="+mj-ea"/>
              <a:cs typeface="Courier New" panose="02070309020205020404" pitchFamily="49" charset="0"/>
              <a:sym typeface="Calibri"/>
            </a:endParaRPr>
          </a:p>
          <a:p>
            <a:pPr hangingPunct="0"/>
            <a:r>
              <a:rPr kumimoji="0" lang="en-US" sz="1600" b="1" i="0" u="none" strike="noStrike" cap="none" spc="0" normalizeH="0" baseline="0" dirty="0">
                <a:ln>
                  <a:noFill/>
                </a:ln>
                <a:solidFill>
                  <a:srgbClr val="323332"/>
                </a:solidFill>
                <a:effectLst/>
                <a:uFillTx/>
                <a:latin typeface="Courier New" panose="02070309020205020404" pitchFamily="49" charset="0"/>
                <a:ea typeface="+mj-ea"/>
                <a:cs typeface="Courier New" panose="02070309020205020404" pitchFamily="49" charset="0"/>
                <a:sym typeface="Calibri"/>
              </a:rPr>
              <a:t>There is a special version of </a:t>
            </a:r>
            <a:r>
              <a:rPr lang="en-US" sz="1600" b="1" dirty="0">
                <a:solidFill>
                  <a:srgbClr val="008080"/>
                </a:solidFill>
                <a:latin typeface="Courier New" panose="02070309020205020404" pitchFamily="49" charset="0"/>
                <a:cs typeface="Courier New" panose="02070309020205020404" pitchFamily="49" charset="0"/>
                <a:sym typeface="Calibri"/>
              </a:rPr>
              <a:t>o</a:t>
            </a:r>
            <a:r>
              <a:rPr lang="en-US" altLang="ru-RU" sz="1600" b="1" dirty="0">
                <a:solidFill>
                  <a:srgbClr val="008080"/>
                </a:solidFill>
                <a:latin typeface="Courier New" panose="02070309020205020404" pitchFamily="49" charset="0"/>
                <a:cs typeface="Courier New" panose="02070309020205020404" pitchFamily="49" charset="0"/>
              </a:rPr>
              <a:t>perator</a:t>
            </a:r>
            <a:r>
              <a:rPr lang="en-US" sz="1600" b="1" dirty="0">
                <a:solidFill>
                  <a:srgbClr val="323332"/>
                </a:solidFill>
                <a:latin typeface="Courier New" panose="02070309020205020404" pitchFamily="49" charset="0"/>
                <a:cs typeface="Courier New" panose="02070309020205020404" pitchFamily="49" charset="0"/>
                <a:sym typeface="Calibri"/>
              </a:rPr>
              <a:t> </a:t>
            </a:r>
            <a:r>
              <a:rPr lang="en-US" altLang="ru-RU" sz="1600" b="1" dirty="0">
                <a:solidFill>
                  <a:srgbClr val="000080"/>
                </a:solidFill>
                <a:latin typeface="Courier New" panose="02070309020205020404" pitchFamily="49" charset="0"/>
                <a:cs typeface="Courier New" panose="02070309020205020404" pitchFamily="49" charset="0"/>
              </a:rPr>
              <a:t>new</a:t>
            </a:r>
            <a:r>
              <a:rPr kumimoji="0" lang="en-US" sz="1600" b="1" i="0" u="none" strike="noStrike" cap="none" spc="0" normalizeH="0" baseline="0" dirty="0">
                <a:ln>
                  <a:noFill/>
                </a:ln>
                <a:solidFill>
                  <a:srgbClr val="323332"/>
                </a:solidFill>
                <a:effectLst/>
                <a:uFillTx/>
                <a:latin typeface="Courier New" panose="02070309020205020404" pitchFamily="49" charset="0"/>
                <a:ea typeface="+mj-ea"/>
                <a:cs typeface="Courier New" panose="02070309020205020404" pitchFamily="49" charset="0"/>
                <a:sym typeface="Calibri"/>
              </a:rPr>
              <a:t> (</a:t>
            </a:r>
            <a:r>
              <a:rPr kumimoji="0" lang="en-US" sz="1600" b="1" i="0" u="none" strike="noStrike" cap="none" spc="0" normalizeH="0" baseline="0" dirty="0" err="1">
                <a:ln>
                  <a:noFill/>
                </a:ln>
                <a:solidFill>
                  <a:srgbClr val="323332"/>
                </a:solidFill>
                <a:effectLst/>
                <a:uFillTx/>
                <a:latin typeface="Courier New" panose="02070309020205020404" pitchFamily="49" charset="0"/>
                <a:ea typeface="+mj-ea"/>
                <a:cs typeface="Courier New" panose="02070309020205020404" pitchFamily="49" charset="0"/>
                <a:sym typeface="Calibri"/>
              </a:rPr>
              <a:t>nothrow</a:t>
            </a:r>
            <a:r>
              <a:rPr kumimoji="0" lang="en-US" sz="1600" b="1" i="0" u="none" strike="noStrike" cap="none" spc="0" normalizeH="0" baseline="0" dirty="0">
                <a:ln>
                  <a:noFill/>
                </a:ln>
                <a:solidFill>
                  <a:srgbClr val="323332"/>
                </a:solidFill>
                <a:effectLst/>
                <a:uFillTx/>
                <a:latin typeface="Courier New" panose="02070309020205020404" pitchFamily="49" charset="0"/>
                <a:ea typeface="+mj-ea"/>
                <a:cs typeface="Courier New" panose="02070309020205020404" pitchFamily="49" charset="0"/>
                <a:sym typeface="Calibri"/>
              </a:rPr>
              <a:t> </a:t>
            </a:r>
            <a:r>
              <a:rPr lang="en-US" sz="1600" b="1" dirty="0">
                <a:solidFill>
                  <a:srgbClr val="008080"/>
                </a:solidFill>
                <a:latin typeface="Courier New" panose="02070309020205020404" pitchFamily="49" charset="0"/>
                <a:cs typeface="Courier New" panose="02070309020205020404" pitchFamily="49" charset="0"/>
                <a:sym typeface="Calibri"/>
              </a:rPr>
              <a:t>o</a:t>
            </a:r>
            <a:r>
              <a:rPr lang="en-US" altLang="ru-RU" sz="1600" b="1" dirty="0">
                <a:solidFill>
                  <a:srgbClr val="008080"/>
                </a:solidFill>
                <a:latin typeface="Courier New" panose="02070309020205020404" pitchFamily="49" charset="0"/>
                <a:cs typeface="Courier New" panose="02070309020205020404" pitchFamily="49" charset="0"/>
              </a:rPr>
              <a:t>perator</a:t>
            </a:r>
            <a:r>
              <a:rPr lang="en-US" sz="1600" b="1" dirty="0">
                <a:solidFill>
                  <a:srgbClr val="323332"/>
                </a:solidFill>
                <a:latin typeface="Courier New" panose="02070309020205020404" pitchFamily="49" charset="0"/>
                <a:cs typeface="Courier New" panose="02070309020205020404" pitchFamily="49" charset="0"/>
                <a:sym typeface="Calibri"/>
              </a:rPr>
              <a:t> </a:t>
            </a:r>
            <a:r>
              <a:rPr lang="en-US" altLang="ru-RU" sz="1600" b="1" dirty="0">
                <a:solidFill>
                  <a:srgbClr val="000080"/>
                </a:solidFill>
                <a:latin typeface="Courier New" panose="02070309020205020404" pitchFamily="49" charset="0"/>
                <a:cs typeface="Courier New" panose="02070309020205020404" pitchFamily="49" charset="0"/>
              </a:rPr>
              <a:t>new</a:t>
            </a:r>
            <a:r>
              <a:rPr kumimoji="0" lang="en-US" sz="1600" b="1" i="0" u="none" strike="noStrike" cap="none" spc="0" normalizeH="0" baseline="0" dirty="0">
                <a:ln>
                  <a:noFill/>
                </a:ln>
                <a:solidFill>
                  <a:srgbClr val="323332"/>
                </a:solidFill>
                <a:effectLst/>
                <a:uFillTx/>
                <a:latin typeface="Courier New" panose="02070309020205020404" pitchFamily="49" charset="0"/>
                <a:ea typeface="+mj-ea"/>
                <a:cs typeface="Courier New" panose="02070309020205020404" pitchFamily="49" charset="0"/>
                <a:sym typeface="Calibri"/>
              </a:rPr>
              <a:t>) that doesn’t throw std::</a:t>
            </a:r>
            <a:r>
              <a:rPr kumimoji="0" lang="en-US" sz="1600" b="1" i="0" u="none" strike="noStrike" cap="none" spc="0" normalizeH="0" baseline="0" dirty="0" err="1">
                <a:ln>
                  <a:noFill/>
                </a:ln>
                <a:solidFill>
                  <a:srgbClr val="323332"/>
                </a:solidFill>
                <a:effectLst/>
                <a:uFillTx/>
                <a:latin typeface="Courier New" panose="02070309020205020404" pitchFamily="49" charset="0"/>
                <a:ea typeface="+mj-ea"/>
                <a:cs typeface="Courier New" panose="02070309020205020404" pitchFamily="49" charset="0"/>
                <a:sym typeface="Calibri"/>
              </a:rPr>
              <a:t>bad_alloc</a:t>
            </a:r>
            <a:r>
              <a:rPr kumimoji="0" lang="en-US" sz="1600" b="1" i="0" u="none" strike="noStrike" cap="none" spc="0" normalizeH="0" baseline="0" dirty="0">
                <a:ln>
                  <a:noFill/>
                </a:ln>
                <a:solidFill>
                  <a:srgbClr val="323332"/>
                </a:solidFill>
                <a:effectLst/>
                <a:uFillTx/>
                <a:latin typeface="Courier New" panose="02070309020205020404" pitchFamily="49" charset="0"/>
                <a:ea typeface="+mj-ea"/>
                <a:cs typeface="Courier New" panose="02070309020205020404" pitchFamily="49" charset="0"/>
                <a:sym typeface="Calibri"/>
              </a:rPr>
              <a:t> when allocation fails, – it returns </a:t>
            </a:r>
            <a:r>
              <a:rPr kumimoji="0" lang="en-US" sz="1600" b="1" i="0" u="none" strike="noStrike" cap="none" spc="0" normalizeH="0" baseline="0" dirty="0" err="1">
                <a:ln>
                  <a:noFill/>
                </a:ln>
                <a:solidFill>
                  <a:srgbClr val="323332"/>
                </a:solidFill>
                <a:effectLst/>
                <a:uFillTx/>
                <a:latin typeface="Courier New" panose="02070309020205020404" pitchFamily="49" charset="0"/>
                <a:ea typeface="+mj-ea"/>
                <a:cs typeface="Courier New" panose="02070309020205020404" pitchFamily="49" charset="0"/>
                <a:sym typeface="Calibri"/>
              </a:rPr>
              <a:t>nullptr</a:t>
            </a:r>
            <a:r>
              <a:rPr kumimoji="0" lang="en-US" sz="1600" b="1" i="0" u="none" strike="noStrike" cap="none" spc="0" normalizeH="0" baseline="0" dirty="0">
                <a:ln>
                  <a:noFill/>
                </a:ln>
                <a:solidFill>
                  <a:srgbClr val="323332"/>
                </a:solidFill>
                <a:effectLst/>
                <a:uFillTx/>
                <a:latin typeface="Courier New" panose="02070309020205020404" pitchFamily="49" charset="0"/>
                <a:ea typeface="+mj-ea"/>
                <a:cs typeface="Courier New" panose="02070309020205020404" pitchFamily="49" charset="0"/>
                <a:sym typeface="Calibri"/>
              </a:rPr>
              <a:t> instead.</a:t>
            </a:r>
          </a:p>
        </p:txBody>
      </p:sp>
    </p:spTree>
    <p:extLst>
      <p:ext uri="{BB962C8B-B14F-4D97-AF65-F5344CB8AC3E}">
        <p14:creationId xmlns:p14="http://schemas.microsoft.com/office/powerpoint/2010/main" val="3639972160"/>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err="1"/>
              <a:t>Nothrow</a:t>
            </a:r>
            <a:r>
              <a:rPr lang="en-US" dirty="0"/>
              <a:t> operator new</a:t>
            </a:r>
            <a:endParaRPr lang="ru-RU" dirty="0">
              <a:latin typeface="+mn-lt"/>
            </a:endParaRPr>
          </a:p>
        </p:txBody>
      </p:sp>
      <p:pic>
        <p:nvPicPr>
          <p:cNvPr id="13" name="Рисунок 12">
            <a:extLst>
              <a:ext uri="{FF2B5EF4-FFF2-40B4-BE49-F238E27FC236}">
                <a16:creationId xmlns:a16="http://schemas.microsoft.com/office/drawing/2014/main" id="{9A5F5713-E3C3-3940-BB6A-209F479B9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774" y="4141364"/>
            <a:ext cx="7258936" cy="953671"/>
          </a:xfrm>
          <a:prstGeom prst="rect">
            <a:avLst/>
          </a:prstGeom>
        </p:spPr>
      </p:pic>
      <p:sp>
        <p:nvSpPr>
          <p:cNvPr id="27" name="TextBox 26">
            <a:extLst>
              <a:ext uri="{FF2B5EF4-FFF2-40B4-BE49-F238E27FC236}">
                <a16:creationId xmlns:a16="http://schemas.microsoft.com/office/drawing/2014/main" id="{B185FCC3-B165-9C4F-AC2E-8886FBB90089}"/>
              </a:ext>
            </a:extLst>
          </p:cNvPr>
          <p:cNvSpPr txBox="1"/>
          <p:nvPr/>
        </p:nvSpPr>
        <p:spPr>
          <a:xfrm>
            <a:off x="1120775" y="5639613"/>
            <a:ext cx="8936370"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323332"/>
                </a:solidFill>
                <a:effectLst/>
                <a:uFillTx/>
                <a:latin typeface="Courier New" panose="02070309020205020404" pitchFamily="49" charset="0"/>
                <a:ea typeface="+mj-ea"/>
                <a:cs typeface="Courier New" panose="02070309020205020404" pitchFamily="49" charset="0"/>
                <a:sym typeface="Calibri"/>
              </a:rPr>
              <a:t>If an allocation fails, – std::</a:t>
            </a:r>
            <a:r>
              <a:rPr kumimoji="0" lang="en-US" sz="1600" b="1" i="0" u="none" strike="noStrike" cap="none" spc="0" normalizeH="0" baseline="0" dirty="0" err="1">
                <a:ln>
                  <a:noFill/>
                </a:ln>
                <a:solidFill>
                  <a:srgbClr val="323332"/>
                </a:solidFill>
                <a:effectLst/>
                <a:uFillTx/>
                <a:latin typeface="Courier New" panose="02070309020205020404" pitchFamily="49" charset="0"/>
                <a:ea typeface="+mj-ea"/>
                <a:cs typeface="Courier New" panose="02070309020205020404" pitchFamily="49" charset="0"/>
                <a:sym typeface="Calibri"/>
              </a:rPr>
              <a:t>bad_alloc</a:t>
            </a:r>
            <a:r>
              <a:rPr kumimoji="0" lang="en-US" sz="1600" b="1" i="0" u="none" strike="noStrike" cap="none" spc="0" normalizeH="0" baseline="0" dirty="0">
                <a:ln>
                  <a:noFill/>
                </a:ln>
                <a:solidFill>
                  <a:srgbClr val="323332"/>
                </a:solidFill>
                <a:effectLst/>
                <a:uFillTx/>
                <a:latin typeface="Courier New" panose="02070309020205020404" pitchFamily="49" charset="0"/>
                <a:ea typeface="+mj-ea"/>
                <a:cs typeface="Courier New" panose="02070309020205020404" pitchFamily="49" charset="0"/>
                <a:sym typeface="Calibri"/>
              </a:rPr>
              <a:t>() is getting thrown.</a:t>
            </a:r>
          </a:p>
          <a:p>
            <a:pPr marL="0" marR="0" indent="0" algn="l" defTabSz="914400" rtl="0" fontAlgn="auto" latinLnBrk="0" hangingPunct="0">
              <a:lnSpc>
                <a:spcPct val="100000"/>
              </a:lnSpc>
              <a:spcBef>
                <a:spcPts val="0"/>
              </a:spcBef>
              <a:spcAft>
                <a:spcPts val="0"/>
              </a:spcAft>
              <a:buClrTx/>
              <a:buSzTx/>
              <a:buFontTx/>
              <a:buNone/>
              <a:tabLst/>
            </a:pPr>
            <a:r>
              <a:rPr lang="en-US" sz="1600" b="1" dirty="0">
                <a:solidFill>
                  <a:srgbClr val="323332"/>
                </a:solidFill>
                <a:latin typeface="Courier New" panose="02070309020205020404" pitchFamily="49" charset="0"/>
                <a:ea typeface="+mj-ea"/>
                <a:cs typeface="Courier New" panose="02070309020205020404" pitchFamily="49" charset="0"/>
                <a:sym typeface="Calibri"/>
              </a:rPr>
              <a:t>We can use special operator (</a:t>
            </a:r>
            <a:r>
              <a:rPr lang="en-US" sz="1600" b="1" dirty="0" err="1">
                <a:solidFill>
                  <a:srgbClr val="323332"/>
                </a:solidFill>
                <a:latin typeface="Courier New" panose="02070309020205020404" pitchFamily="49" charset="0"/>
                <a:ea typeface="+mj-ea"/>
                <a:cs typeface="Courier New" panose="02070309020205020404" pitchFamily="49" charset="0"/>
                <a:sym typeface="Calibri"/>
              </a:rPr>
              <a:t>nothrow</a:t>
            </a:r>
            <a:r>
              <a:rPr lang="en-US" sz="1600" b="1" dirty="0">
                <a:solidFill>
                  <a:srgbClr val="323332"/>
                </a:solidFill>
                <a:latin typeface="Courier New" panose="02070309020205020404" pitchFamily="49" charset="0"/>
                <a:ea typeface="+mj-ea"/>
                <a:cs typeface="Courier New" panose="02070309020205020404" pitchFamily="49" charset="0"/>
                <a:sym typeface="Calibri"/>
              </a:rPr>
              <a:t> new) if we want to prevent throwing an error.</a:t>
            </a:r>
            <a:endParaRPr kumimoji="0" lang="en-US" sz="1600" b="1" i="0" u="none" strike="noStrike" cap="none" spc="0" normalizeH="0" baseline="0" dirty="0">
              <a:ln>
                <a:noFill/>
              </a:ln>
              <a:solidFill>
                <a:srgbClr val="323332"/>
              </a:solidFill>
              <a:effectLst/>
              <a:uFillTx/>
              <a:latin typeface="Courier New" panose="02070309020205020404" pitchFamily="49" charset="0"/>
              <a:ea typeface="+mj-ea"/>
              <a:cs typeface="Courier New" panose="02070309020205020404" pitchFamily="49" charset="0"/>
              <a:sym typeface="Calibri"/>
            </a:endParaRPr>
          </a:p>
        </p:txBody>
      </p:sp>
      <p:pic>
        <p:nvPicPr>
          <p:cNvPr id="29" name="Рисунок 28">
            <a:extLst>
              <a:ext uri="{FF2B5EF4-FFF2-40B4-BE49-F238E27FC236}">
                <a16:creationId xmlns:a16="http://schemas.microsoft.com/office/drawing/2014/main" id="{12C8E62F-83B3-FC40-9BD5-A0BDAC630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1810027"/>
            <a:ext cx="7258936" cy="2331337"/>
          </a:xfrm>
          <a:prstGeom prst="rect">
            <a:avLst/>
          </a:prstGeom>
        </p:spPr>
      </p:pic>
      <p:sp>
        <p:nvSpPr>
          <p:cNvPr id="31" name="Прямоугольник 30">
            <a:extLst>
              <a:ext uri="{FF2B5EF4-FFF2-40B4-BE49-F238E27FC236}">
                <a16:creationId xmlns:a16="http://schemas.microsoft.com/office/drawing/2014/main" id="{8F106C22-7C13-B84D-8706-AD635E7F8BD2}"/>
              </a:ext>
            </a:extLst>
          </p:cNvPr>
          <p:cNvSpPr/>
          <p:nvPr/>
        </p:nvSpPr>
        <p:spPr>
          <a:xfrm>
            <a:off x="1015886" y="5169447"/>
            <a:ext cx="10055338" cy="307777"/>
          </a:xfrm>
          <a:prstGeom prst="rect">
            <a:avLst/>
          </a:prstGeom>
        </p:spPr>
        <p:txBody>
          <a:bodyPr wrap="square">
            <a:spAutoFit/>
          </a:bodyPr>
          <a:lstStyle/>
          <a:p>
            <a:pPr hangingPunct="0"/>
            <a:r>
              <a:rPr lang="en-US" sz="1400" dirty="0">
                <a:solidFill>
                  <a:srgbClr val="323332"/>
                </a:solidFill>
                <a:latin typeface="Courier New" panose="02070309020205020404" pitchFamily="49" charset="0"/>
                <a:cs typeface="Courier New" panose="02070309020205020404" pitchFamily="49" charset="0"/>
                <a:sym typeface="Calibri"/>
              </a:rPr>
              <a:t>Pic.3: std::</a:t>
            </a:r>
            <a:r>
              <a:rPr lang="en-US" sz="1400" dirty="0" err="1">
                <a:solidFill>
                  <a:srgbClr val="323332"/>
                </a:solidFill>
                <a:latin typeface="Courier New" panose="02070309020205020404" pitchFamily="49" charset="0"/>
                <a:cs typeface="Courier New" panose="02070309020205020404" pitchFamily="49" charset="0"/>
                <a:sym typeface="Calibri"/>
              </a:rPr>
              <a:t>bad_alloc</a:t>
            </a:r>
            <a:r>
              <a:rPr lang="en-US" sz="1400" dirty="0">
                <a:solidFill>
                  <a:srgbClr val="323332"/>
                </a:solidFill>
                <a:latin typeface="Courier New" panose="02070309020205020404" pitchFamily="49" charset="0"/>
                <a:cs typeface="Courier New" panose="02070309020205020404" pitchFamily="49" charset="0"/>
                <a:sym typeface="Calibri"/>
              </a:rPr>
              <a:t>() exception</a:t>
            </a:r>
            <a:endParaRPr lang="ru-RU" sz="1400" u="sng" dirty="0">
              <a:solidFill>
                <a:srgbClr val="323332"/>
              </a:solidFill>
              <a:latin typeface="Courier New" panose="02070309020205020404" pitchFamily="49" charset="0"/>
              <a:cs typeface="Courier New" panose="02070309020205020404" pitchFamily="49" charset="0"/>
              <a:sym typeface="Calibri"/>
            </a:endParaRPr>
          </a:p>
        </p:txBody>
      </p:sp>
    </p:spTree>
    <p:extLst>
      <p:ext uri="{BB962C8B-B14F-4D97-AF65-F5344CB8AC3E}">
        <p14:creationId xmlns:p14="http://schemas.microsoft.com/office/powerpoint/2010/main" val="67547803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err="1"/>
              <a:t>Nothrow</a:t>
            </a:r>
            <a:r>
              <a:rPr lang="en-US" dirty="0"/>
              <a:t> operator new</a:t>
            </a:r>
            <a:endParaRPr lang="ru-RU" dirty="0">
              <a:latin typeface="+mn-lt"/>
            </a:endParaRPr>
          </a:p>
        </p:txBody>
      </p:sp>
      <p:sp>
        <p:nvSpPr>
          <p:cNvPr id="31" name="Прямоугольник 30">
            <a:extLst>
              <a:ext uri="{FF2B5EF4-FFF2-40B4-BE49-F238E27FC236}">
                <a16:creationId xmlns:a16="http://schemas.microsoft.com/office/drawing/2014/main" id="{8F106C22-7C13-B84D-8706-AD635E7F8BD2}"/>
              </a:ext>
            </a:extLst>
          </p:cNvPr>
          <p:cNvSpPr/>
          <p:nvPr/>
        </p:nvSpPr>
        <p:spPr>
          <a:xfrm>
            <a:off x="1015887" y="5393152"/>
            <a:ext cx="10055338" cy="307777"/>
          </a:xfrm>
          <a:prstGeom prst="rect">
            <a:avLst/>
          </a:prstGeom>
        </p:spPr>
        <p:txBody>
          <a:bodyPr wrap="square">
            <a:spAutoFit/>
          </a:bodyPr>
          <a:lstStyle/>
          <a:p>
            <a:pPr hangingPunct="0"/>
            <a:r>
              <a:rPr lang="en-US" sz="1400" dirty="0">
                <a:solidFill>
                  <a:srgbClr val="323332"/>
                </a:solidFill>
                <a:latin typeface="Courier New" panose="02070309020205020404" pitchFamily="49" charset="0"/>
                <a:cs typeface="Courier New" panose="02070309020205020404" pitchFamily="49" charset="0"/>
                <a:sym typeface="Calibri"/>
              </a:rPr>
              <a:t>Pic.4: </a:t>
            </a:r>
            <a:r>
              <a:rPr lang="en-US" sz="1400" dirty="0" err="1">
                <a:solidFill>
                  <a:srgbClr val="323332"/>
                </a:solidFill>
                <a:latin typeface="Courier New" panose="02070309020205020404" pitchFamily="49" charset="0"/>
                <a:cs typeface="Courier New" panose="02070309020205020404" pitchFamily="49" charset="0"/>
                <a:sym typeface="Calibri"/>
              </a:rPr>
              <a:t>nothrow</a:t>
            </a:r>
            <a:r>
              <a:rPr lang="en-US" sz="1400" dirty="0">
                <a:solidFill>
                  <a:srgbClr val="323332"/>
                </a:solidFill>
                <a:latin typeface="Courier New" panose="02070309020205020404" pitchFamily="49" charset="0"/>
                <a:cs typeface="Courier New" panose="02070309020205020404" pitchFamily="49" charset="0"/>
                <a:sym typeface="Calibri"/>
              </a:rPr>
              <a:t> operator new</a:t>
            </a:r>
            <a:endParaRPr lang="ru-RU" sz="1400" u="sng" dirty="0">
              <a:solidFill>
                <a:srgbClr val="323332"/>
              </a:solidFill>
              <a:latin typeface="Courier New" panose="02070309020205020404" pitchFamily="49" charset="0"/>
              <a:cs typeface="Courier New" panose="02070309020205020404" pitchFamily="49" charset="0"/>
              <a:sym typeface="Calibri"/>
            </a:endParaRPr>
          </a:p>
        </p:txBody>
      </p:sp>
      <p:pic>
        <p:nvPicPr>
          <p:cNvPr id="3" name="Рисунок 2">
            <a:extLst>
              <a:ext uri="{FF2B5EF4-FFF2-40B4-BE49-F238E27FC236}">
                <a16:creationId xmlns:a16="http://schemas.microsoft.com/office/drawing/2014/main" id="{6BAE1E65-6CE0-6746-A038-A6A5123AAD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775" y="1775884"/>
            <a:ext cx="6215964" cy="2685538"/>
          </a:xfrm>
          <a:prstGeom prst="rect">
            <a:avLst/>
          </a:prstGeom>
        </p:spPr>
      </p:pic>
      <p:pic>
        <p:nvPicPr>
          <p:cNvPr id="10" name="Рисунок 9">
            <a:extLst>
              <a:ext uri="{FF2B5EF4-FFF2-40B4-BE49-F238E27FC236}">
                <a16:creationId xmlns:a16="http://schemas.microsoft.com/office/drawing/2014/main" id="{1B159DBE-A68A-AB49-BA41-25515E481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4461422"/>
            <a:ext cx="6215964" cy="931730"/>
          </a:xfrm>
          <a:prstGeom prst="rect">
            <a:avLst/>
          </a:prstGeom>
        </p:spPr>
      </p:pic>
      <p:sp>
        <p:nvSpPr>
          <p:cNvPr id="11" name="TextBox 10">
            <a:extLst>
              <a:ext uri="{FF2B5EF4-FFF2-40B4-BE49-F238E27FC236}">
                <a16:creationId xmlns:a16="http://schemas.microsoft.com/office/drawing/2014/main" id="{5A5D4094-FC3A-6642-A114-E99DD858F7B7}"/>
              </a:ext>
            </a:extLst>
          </p:cNvPr>
          <p:cNvSpPr txBox="1"/>
          <p:nvPr/>
        </p:nvSpPr>
        <p:spPr>
          <a:xfrm>
            <a:off x="1098197" y="5909384"/>
            <a:ext cx="10551935"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a:ln>
                  <a:noFill/>
                </a:ln>
                <a:solidFill>
                  <a:srgbClr val="323332"/>
                </a:solidFill>
                <a:effectLst/>
                <a:uFillTx/>
                <a:latin typeface="+mj-lt"/>
                <a:ea typeface="+mj-ea"/>
                <a:cs typeface="+mj-cs"/>
                <a:sym typeface="Calibri"/>
              </a:rPr>
              <a:t>In order to call </a:t>
            </a:r>
            <a:r>
              <a:rPr kumimoji="0" lang="en-US" sz="1600" b="1" i="0" u="none" strike="noStrike" cap="none" spc="0" normalizeH="0" baseline="0" dirty="0" err="1">
                <a:ln>
                  <a:noFill/>
                </a:ln>
                <a:solidFill>
                  <a:srgbClr val="323332"/>
                </a:solidFill>
                <a:effectLst/>
                <a:uFillTx/>
                <a:latin typeface="+mj-lt"/>
                <a:ea typeface="+mj-ea"/>
                <a:cs typeface="+mj-cs"/>
                <a:sym typeface="Calibri"/>
              </a:rPr>
              <a:t>nothrow</a:t>
            </a:r>
            <a:r>
              <a:rPr kumimoji="0" lang="en-US" sz="1600" b="1" i="0" u="none" strike="noStrike" cap="none" spc="0" normalizeH="0" baseline="0" dirty="0">
                <a:ln>
                  <a:noFill/>
                </a:ln>
                <a:solidFill>
                  <a:srgbClr val="323332"/>
                </a:solidFill>
                <a:effectLst/>
                <a:uFillTx/>
                <a:latin typeface="+mj-lt"/>
                <a:ea typeface="+mj-ea"/>
                <a:cs typeface="+mj-cs"/>
                <a:sym typeface="Calibri"/>
              </a:rPr>
              <a:t> operator new – you need to provide additiona</a:t>
            </a:r>
            <a:r>
              <a:rPr lang="en-US" sz="1600" b="1" dirty="0">
                <a:solidFill>
                  <a:srgbClr val="323332"/>
                </a:solidFill>
                <a:latin typeface="+mj-lt"/>
                <a:ea typeface="+mj-ea"/>
                <a:cs typeface="+mj-cs"/>
                <a:sym typeface="Calibri"/>
              </a:rPr>
              <a:t>l argument “std::</a:t>
            </a:r>
            <a:r>
              <a:rPr lang="en-US" sz="1600" b="1" dirty="0" err="1">
                <a:solidFill>
                  <a:srgbClr val="323332"/>
                </a:solidFill>
                <a:latin typeface="+mj-lt"/>
                <a:ea typeface="+mj-ea"/>
                <a:cs typeface="+mj-cs"/>
                <a:sym typeface="Calibri"/>
              </a:rPr>
              <a:t>nothrow</a:t>
            </a:r>
            <a:r>
              <a:rPr lang="en-US" sz="1600" b="1" dirty="0">
                <a:solidFill>
                  <a:srgbClr val="323332"/>
                </a:solidFill>
                <a:latin typeface="+mj-lt"/>
                <a:ea typeface="+mj-ea"/>
                <a:cs typeface="+mj-cs"/>
                <a:sym typeface="Calibri"/>
              </a:rPr>
              <a:t>”. It’s just a special value that is used especially for indicating that you want to call a </a:t>
            </a:r>
            <a:r>
              <a:rPr lang="en-US" sz="1600" b="1" dirty="0" err="1">
                <a:solidFill>
                  <a:srgbClr val="323332"/>
                </a:solidFill>
                <a:latin typeface="+mj-lt"/>
                <a:ea typeface="+mj-ea"/>
                <a:cs typeface="+mj-cs"/>
                <a:sym typeface="Calibri"/>
              </a:rPr>
              <a:t>nothrow</a:t>
            </a:r>
            <a:r>
              <a:rPr lang="en-US" sz="1600" b="1" dirty="0">
                <a:solidFill>
                  <a:srgbClr val="323332"/>
                </a:solidFill>
                <a:latin typeface="+mj-lt"/>
                <a:ea typeface="+mj-ea"/>
                <a:cs typeface="+mj-cs"/>
                <a:sym typeface="Calibri"/>
              </a:rPr>
              <a:t> operator new instead of normal one.</a:t>
            </a:r>
            <a:endParaRPr kumimoji="0" lang="en-US" sz="1600" b="1" i="0" u="none" strike="noStrike" cap="none" spc="0" normalizeH="0" baseline="0" dirty="0">
              <a:ln>
                <a:noFill/>
              </a:ln>
              <a:solidFill>
                <a:srgbClr val="323332"/>
              </a:solidFill>
              <a:effectLst/>
              <a:uFillTx/>
              <a:latin typeface="+mj-lt"/>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US" sz="1600" b="1" i="0" u="none" strike="noStrike" cap="none" spc="0" normalizeH="0" baseline="0" dirty="0" err="1">
                <a:ln>
                  <a:noFill/>
                </a:ln>
                <a:solidFill>
                  <a:srgbClr val="323332"/>
                </a:solidFill>
                <a:effectLst/>
                <a:uFillTx/>
                <a:latin typeface="+mj-lt"/>
                <a:ea typeface="+mj-ea"/>
                <a:cs typeface="+mj-cs"/>
                <a:sym typeface="Calibri"/>
              </a:rPr>
              <a:t>Nothrow</a:t>
            </a:r>
            <a:r>
              <a:rPr kumimoji="0" lang="en-US" sz="1600" b="1" i="0" u="none" strike="noStrike" cap="none" spc="0" normalizeH="0" baseline="0" dirty="0">
                <a:ln>
                  <a:noFill/>
                </a:ln>
                <a:solidFill>
                  <a:srgbClr val="323332"/>
                </a:solidFill>
                <a:effectLst/>
                <a:uFillTx/>
                <a:latin typeface="+mj-lt"/>
                <a:ea typeface="+mj-ea"/>
                <a:cs typeface="+mj-cs"/>
                <a:sym typeface="Calibri"/>
              </a:rPr>
              <a:t> operator new doesn’t throw an exception even if an allocation fails, </a:t>
            </a:r>
            <a:r>
              <a:rPr lang="en-US" sz="1600" b="1" dirty="0">
                <a:solidFill>
                  <a:srgbClr val="323332"/>
                </a:solidFill>
                <a:latin typeface="+mj-lt"/>
                <a:ea typeface="+mj-ea"/>
                <a:cs typeface="+mj-cs"/>
                <a:sym typeface="Calibri"/>
              </a:rPr>
              <a:t>i</a:t>
            </a:r>
            <a:r>
              <a:rPr kumimoji="0" lang="en-US" sz="1600" b="1" i="0" u="none" strike="noStrike" cap="none" spc="0" normalizeH="0" baseline="0" dirty="0">
                <a:ln>
                  <a:noFill/>
                </a:ln>
                <a:solidFill>
                  <a:srgbClr val="323332"/>
                </a:solidFill>
                <a:effectLst/>
                <a:uFillTx/>
                <a:latin typeface="+mj-lt"/>
                <a:ea typeface="+mj-ea"/>
                <a:cs typeface="+mj-cs"/>
                <a:sym typeface="Calibri"/>
              </a:rPr>
              <a:t>t just returns </a:t>
            </a:r>
            <a:r>
              <a:rPr kumimoji="0" lang="en-US" sz="1600" b="1" i="0" u="none" strike="noStrike" cap="none" spc="0" normalizeH="0" baseline="0" dirty="0" err="1">
                <a:ln>
                  <a:noFill/>
                </a:ln>
                <a:solidFill>
                  <a:srgbClr val="323332"/>
                </a:solidFill>
                <a:effectLst/>
                <a:uFillTx/>
                <a:latin typeface="+mj-lt"/>
                <a:ea typeface="+mj-ea"/>
                <a:cs typeface="+mj-cs"/>
                <a:sym typeface="Calibri"/>
              </a:rPr>
              <a:t>nulltpr</a:t>
            </a:r>
            <a:r>
              <a:rPr kumimoji="0" lang="en-US" sz="1600" b="1" i="0" u="none" strike="noStrike" cap="none" spc="0" normalizeH="0" baseline="0" dirty="0">
                <a:ln>
                  <a:noFill/>
                </a:ln>
                <a:solidFill>
                  <a:srgbClr val="323332"/>
                </a:solidFill>
                <a:effectLst/>
                <a:uFillTx/>
                <a:latin typeface="+mj-lt"/>
                <a:ea typeface="+mj-ea"/>
                <a:cs typeface="+mj-cs"/>
                <a:sym typeface="Calibri"/>
              </a:rPr>
              <a:t> instead.</a:t>
            </a:r>
            <a:endParaRPr kumimoji="0" lang="ru-RU" sz="1600" b="1"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360440668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t>N</a:t>
            </a:r>
            <a:r>
              <a:rPr lang="en-US" dirty="0">
                <a:latin typeface="+mn-lt"/>
              </a:rPr>
              <a:t>ew and delete: implicitness of behavior</a:t>
            </a:r>
            <a:endParaRPr lang="ru-RU" dirty="0">
              <a:latin typeface="+mn-lt"/>
            </a:endParaRPr>
          </a:p>
        </p:txBody>
      </p:sp>
      <p:sp>
        <p:nvSpPr>
          <p:cNvPr id="7" name="Rectangle 3"/>
          <p:cNvSpPr>
            <a:spLocks noChangeArrowheads="1"/>
          </p:cNvSpPr>
          <p:nvPr/>
        </p:nvSpPr>
        <p:spPr bwMode="auto">
          <a:xfrm>
            <a:off x="1035710" y="1894582"/>
            <a:ext cx="9726295"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6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Operator </a:t>
            </a:r>
            <a:r>
              <a:rPr kumimoji="0" lang="en-US"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a:t>
            </a:r>
            <a:endParaRPr kumimoji="0" lang="ru-RU"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marL="342900" lvl="0" indent="-342900" eaLnBrk="0" fontAlgn="base" hangingPunct="0">
              <a:spcBef>
                <a:spcPct val="0"/>
              </a:spcBef>
              <a:spcAft>
                <a:spcPct val="0"/>
              </a:spcAft>
              <a:buFontTx/>
              <a:buAutoNum type="arabicParenR"/>
            </a:pPr>
            <a:r>
              <a:rPr lang="en-US" altLang="ru-RU" sz="1600" b="1" dirty="0">
                <a:solidFill>
                  <a:schemeClr val="accent4"/>
                </a:solidFill>
                <a:latin typeface="Courier New" panose="02070309020205020404" pitchFamily="49" charset="0"/>
                <a:cs typeface="Courier New" panose="02070309020205020404" pitchFamily="49" charset="0"/>
              </a:rPr>
              <a:t>Allocates</a:t>
            </a:r>
            <a:r>
              <a:rPr lang="ru-RU" altLang="ru-RU" sz="1600" b="1" dirty="0">
                <a:solidFill>
                  <a:schemeClr val="accent4"/>
                </a:solidFill>
                <a:latin typeface="Courier New" panose="02070309020205020404" pitchFamily="49" charset="0"/>
                <a:cs typeface="Courier New" panose="02070309020205020404" pitchFamily="49" charset="0"/>
              </a:rPr>
              <a:t> </a:t>
            </a:r>
            <a:r>
              <a:rPr lang="en-US" altLang="ru-RU" sz="1600" b="1" dirty="0">
                <a:solidFill>
                  <a:schemeClr val="accent4"/>
                </a:solidFill>
                <a:latin typeface="Courier New" panose="02070309020205020404" pitchFamily="49" charset="0"/>
                <a:cs typeface="Courier New" panose="02070309020205020404" pitchFamily="49" charset="0"/>
              </a:rPr>
              <a:t>new chunk of data via operating system call. Size of the chunk is getting calculated with </a:t>
            </a:r>
            <a:r>
              <a:rPr lang="en-US" altLang="ru-RU" sz="1600" b="1" dirty="0">
                <a:solidFill>
                  <a:srgbClr val="008080"/>
                </a:solidFill>
                <a:latin typeface="Courier New" panose="02070309020205020404" pitchFamily="49" charset="0"/>
                <a:cs typeface="Courier New" panose="02070309020205020404" pitchFamily="49" charset="0"/>
              </a:rPr>
              <a:t>operator </a:t>
            </a:r>
            <a:r>
              <a:rPr lang="en-US" altLang="ru-RU" sz="1600" b="1" dirty="0" err="1">
                <a:solidFill>
                  <a:srgbClr val="000080"/>
                </a:solidFill>
                <a:latin typeface="Courier New" panose="02070309020205020404" pitchFamily="49" charset="0"/>
                <a:cs typeface="Courier New" panose="02070309020205020404" pitchFamily="49" charset="0"/>
              </a:rPr>
              <a:t>sizeof</a:t>
            </a:r>
            <a:r>
              <a:rPr lang="en-US" altLang="ru-RU" sz="1600" b="1" dirty="0">
                <a:solidFill>
                  <a:schemeClr val="accent4"/>
                </a:solidFill>
                <a:latin typeface="Courier New" panose="02070309020205020404" pitchFamily="49" charset="0"/>
                <a:cs typeface="Courier New" panose="02070309020205020404" pitchFamily="49" charset="0"/>
              </a:rPr>
              <a:t>.</a:t>
            </a:r>
          </a:p>
          <a:p>
            <a:pPr marL="342900" marR="0" lvl="0" indent="-342900" algn="l" defTabSz="914400" rtl="0" eaLnBrk="0" fontAlgn="base" latinLnBrk="0" hangingPunct="0">
              <a:lnSpc>
                <a:spcPct val="100000"/>
              </a:lnSpc>
              <a:spcBef>
                <a:spcPct val="0"/>
              </a:spcBef>
              <a:spcAft>
                <a:spcPct val="0"/>
              </a:spcAft>
              <a:buClrTx/>
              <a:buSzTx/>
              <a:buFontTx/>
              <a:buAutoNum type="arabicParenR"/>
              <a:tabLst/>
            </a:pPr>
            <a:r>
              <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rPr>
              <a:t>Calls default (or non-default) constructor.</a:t>
            </a:r>
            <a:endParaRPr kumimoji="0" lang="ru-RU" altLang="ru-RU" sz="1600" b="1" i="0" u="none" strike="noStrike" cap="none" normalizeH="0" baseline="0" dirty="0">
              <a:ln>
                <a:noFill/>
              </a:ln>
              <a:solidFill>
                <a:schemeClr val="accent4"/>
              </a:solidFill>
              <a:effectLst/>
              <a:highlight>
                <a:srgbClr val="00FFFF"/>
              </a:highlight>
              <a:latin typeface="Arial" panose="020B0604020202020204" pitchFamily="34" charset="0"/>
            </a:endParaRPr>
          </a:p>
        </p:txBody>
      </p:sp>
      <p:sp>
        <p:nvSpPr>
          <p:cNvPr id="2" name="Прямоугольник 1">
            <a:extLst>
              <a:ext uri="{FF2B5EF4-FFF2-40B4-BE49-F238E27FC236}">
                <a16:creationId xmlns:a16="http://schemas.microsoft.com/office/drawing/2014/main" id="{8089AA9C-389F-9340-8451-B5B38D0D5522}"/>
              </a:ext>
            </a:extLst>
          </p:cNvPr>
          <p:cNvSpPr/>
          <p:nvPr/>
        </p:nvSpPr>
        <p:spPr>
          <a:xfrm>
            <a:off x="1035710" y="3061301"/>
            <a:ext cx="9726295" cy="830997"/>
          </a:xfrm>
          <a:prstGeom prst="rect">
            <a:avLst/>
          </a:prstGeom>
        </p:spPr>
        <p:txBody>
          <a:bodyPr wrap="square">
            <a:spAutoFit/>
          </a:bodyPr>
          <a:lstStyle/>
          <a:p>
            <a:pPr lvl="0" eaLnBrk="0" fontAlgn="base" hangingPunct="0">
              <a:spcBef>
                <a:spcPct val="0"/>
              </a:spcBef>
              <a:spcAft>
                <a:spcPct val="0"/>
              </a:spcAft>
            </a:pPr>
            <a:r>
              <a:rPr lang="en-US" altLang="ru-RU" sz="1600" b="1" dirty="0">
                <a:solidFill>
                  <a:srgbClr val="008080"/>
                </a:solidFill>
                <a:latin typeface="Courier New" panose="02070309020205020404" pitchFamily="49" charset="0"/>
                <a:cs typeface="Courier New" panose="02070309020205020404" pitchFamily="49" charset="0"/>
              </a:rPr>
              <a:t>Operator </a:t>
            </a:r>
            <a:r>
              <a:rPr lang="en-US" altLang="ru-RU" sz="1600" b="1" dirty="0">
                <a:solidFill>
                  <a:srgbClr val="000080"/>
                </a:solidFill>
                <a:latin typeface="Courier New" panose="02070309020205020404" pitchFamily="49" charset="0"/>
                <a:cs typeface="Courier New" panose="02070309020205020404" pitchFamily="49" charset="0"/>
              </a:rPr>
              <a:t>delete:</a:t>
            </a:r>
            <a:endParaRPr lang="en-US" altLang="ru-RU" sz="1600" b="1" dirty="0">
              <a:solidFill>
                <a:schemeClr val="accent4"/>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ru-RU" sz="1600" b="1" dirty="0">
                <a:solidFill>
                  <a:schemeClr val="accent4"/>
                </a:solidFill>
                <a:latin typeface="Courier New" panose="02070309020205020404" pitchFamily="49" charset="0"/>
                <a:cs typeface="Courier New" panose="02070309020205020404" pitchFamily="49" charset="0"/>
              </a:rPr>
              <a:t>1) </a:t>
            </a:r>
            <a:r>
              <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rPr>
              <a:t>Calls destructor.</a:t>
            </a:r>
            <a:endParaRPr lang="ru-RU" altLang="ru-RU" sz="1600" b="1" dirty="0">
              <a:solidFill>
                <a:srgbClr val="000080"/>
              </a:solidFill>
              <a:highlight>
                <a:srgbClr val="00FFFF"/>
              </a:highlight>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ru-RU" sz="1600" b="1" dirty="0">
                <a:solidFill>
                  <a:schemeClr val="accent4"/>
                </a:solidFill>
                <a:latin typeface="Courier New" panose="02070309020205020404" pitchFamily="49" charset="0"/>
                <a:cs typeface="Courier New" panose="02070309020205020404" pitchFamily="49" charset="0"/>
              </a:rPr>
              <a:t>2) Deallocates the chunk of the data via operating system call.</a:t>
            </a:r>
            <a:endParaRPr lang="ru-RU" altLang="ru-RU" sz="1600" b="1" dirty="0">
              <a:solidFill>
                <a:schemeClr val="accent4"/>
              </a:solidFill>
              <a:latin typeface="Arial" panose="020B0604020202020204" pitchFamily="34" charset="0"/>
            </a:endParaRPr>
          </a:p>
        </p:txBody>
      </p:sp>
      <p:sp>
        <p:nvSpPr>
          <p:cNvPr id="12" name="Rectangle 3">
            <a:extLst>
              <a:ext uri="{FF2B5EF4-FFF2-40B4-BE49-F238E27FC236}">
                <a16:creationId xmlns:a16="http://schemas.microsoft.com/office/drawing/2014/main" id="{8D3D8F09-F1D7-E041-B2FC-612EA70B332D}"/>
              </a:ext>
            </a:extLst>
          </p:cNvPr>
          <p:cNvSpPr>
            <a:spLocks noChangeArrowheads="1"/>
          </p:cNvSpPr>
          <p:nvPr/>
        </p:nvSpPr>
        <p:spPr bwMode="auto">
          <a:xfrm>
            <a:off x="1035708" y="3981799"/>
            <a:ext cx="9726295" cy="107721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ru-RU" sz="16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Operator </a:t>
            </a:r>
            <a:r>
              <a:rPr kumimoji="0" lang="en-US"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a:t>
            </a:r>
            <a:r>
              <a:rPr lang="ru-RU" sz="1600" b="1" dirty="0">
                <a:latin typeface="Courier New" panose="02070309020205020404" pitchFamily="49" charset="0"/>
                <a:cs typeface="Courier New" panose="02070309020205020404" pitchFamily="49" charset="0"/>
              </a:rPr>
              <a:t>[]</a:t>
            </a:r>
            <a:r>
              <a:rPr kumimoji="0" lang="en-US"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endParaRPr kumimoji="0" lang="ru-RU"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Tx/>
              <a:buAutoNum type="arabicParenR"/>
            </a:pPr>
            <a:r>
              <a:rPr lang="en-US" altLang="ru-RU" sz="1600" b="1" dirty="0">
                <a:solidFill>
                  <a:schemeClr val="accent4"/>
                </a:solidFill>
                <a:latin typeface="Courier New" panose="02070309020205020404" pitchFamily="49" charset="0"/>
                <a:cs typeface="Courier New" panose="02070309020205020404" pitchFamily="49" charset="0"/>
              </a:rPr>
              <a:t>Allocates</a:t>
            </a:r>
            <a:r>
              <a:rPr lang="ru-RU" altLang="ru-RU" sz="1600" b="1" dirty="0">
                <a:solidFill>
                  <a:schemeClr val="accent4"/>
                </a:solidFill>
                <a:latin typeface="Courier New" panose="02070309020205020404" pitchFamily="49" charset="0"/>
                <a:cs typeface="Courier New" panose="02070309020205020404" pitchFamily="49" charset="0"/>
              </a:rPr>
              <a:t> </a:t>
            </a:r>
            <a:r>
              <a:rPr lang="en-US" altLang="ru-RU" sz="1600" b="1" dirty="0">
                <a:solidFill>
                  <a:schemeClr val="accent4"/>
                </a:solidFill>
                <a:latin typeface="Courier New" panose="02070309020205020404" pitchFamily="49" charset="0"/>
                <a:cs typeface="Courier New" panose="02070309020205020404" pitchFamily="49" charset="0"/>
              </a:rPr>
              <a:t>new chunk of data via operating system call. Size of the chunk is getting calculated with </a:t>
            </a:r>
            <a:r>
              <a:rPr lang="en-US" altLang="ru-RU" sz="1600" b="1" dirty="0">
                <a:solidFill>
                  <a:srgbClr val="008080"/>
                </a:solidFill>
                <a:latin typeface="Courier New" panose="02070309020205020404" pitchFamily="49" charset="0"/>
                <a:cs typeface="Courier New" panose="02070309020205020404" pitchFamily="49" charset="0"/>
              </a:rPr>
              <a:t>operator </a:t>
            </a:r>
            <a:r>
              <a:rPr lang="en-US" altLang="ru-RU" sz="1600" b="1" dirty="0" err="1">
                <a:solidFill>
                  <a:srgbClr val="000080"/>
                </a:solidFill>
                <a:latin typeface="Courier New" panose="02070309020205020404" pitchFamily="49" charset="0"/>
                <a:cs typeface="Courier New" panose="02070309020205020404" pitchFamily="49" charset="0"/>
              </a:rPr>
              <a:t>sizeof</a:t>
            </a:r>
            <a:r>
              <a:rPr lang="en-US" altLang="ru-RU" sz="1600" b="1" dirty="0">
                <a:solidFill>
                  <a:schemeClr val="accent4"/>
                </a:solidFill>
                <a:latin typeface="Courier New" panose="02070309020205020404" pitchFamily="49" charset="0"/>
                <a:cs typeface="Courier New" panose="02070309020205020404" pitchFamily="49" charset="0"/>
              </a:rPr>
              <a:t>: </a:t>
            </a:r>
            <a:r>
              <a:rPr lang="en-US" altLang="ru-RU" sz="1600" b="1" dirty="0" err="1">
                <a:solidFill>
                  <a:schemeClr val="accent4"/>
                </a:solidFill>
                <a:latin typeface="Courier New" panose="02070309020205020404" pitchFamily="49" charset="0"/>
                <a:cs typeface="Courier New" panose="02070309020205020404" pitchFamily="49" charset="0"/>
              </a:rPr>
              <a:t>sizeof</a:t>
            </a:r>
            <a:r>
              <a:rPr lang="en-US" altLang="ru-RU" sz="1600" b="1" dirty="0">
                <a:solidFill>
                  <a:schemeClr val="accent4"/>
                </a:solidFill>
                <a:latin typeface="Courier New" panose="02070309020205020404" pitchFamily="49" charset="0"/>
                <a:cs typeface="Courier New" panose="02070309020205020404" pitchFamily="49" charset="0"/>
              </a:rPr>
              <a:t>(</a:t>
            </a:r>
            <a:r>
              <a:rPr lang="en-US" altLang="ru-RU" sz="1600" b="1" dirty="0">
                <a:solidFill>
                  <a:srgbClr val="000080"/>
                </a:solidFill>
                <a:latin typeface="Courier New" panose="02070309020205020404" pitchFamily="49" charset="0"/>
                <a:cs typeface="Courier New" panose="02070309020205020404" pitchFamily="49" charset="0"/>
              </a:rPr>
              <a:t>T</a:t>
            </a:r>
            <a:r>
              <a:rPr lang="en-US" altLang="ru-RU" sz="1600" b="1" dirty="0">
                <a:solidFill>
                  <a:schemeClr val="accent4"/>
                </a:solidFill>
                <a:latin typeface="Courier New" panose="02070309020205020404" pitchFamily="49" charset="0"/>
                <a:cs typeface="Courier New" panose="02070309020205020404" pitchFamily="49" charset="0"/>
              </a:rPr>
              <a:t>) * </a:t>
            </a:r>
            <a:r>
              <a:rPr lang="en-US" altLang="ru-RU" sz="1600" b="1" dirty="0">
                <a:solidFill>
                  <a:srgbClr val="000080"/>
                </a:solidFill>
                <a:latin typeface="Courier New" panose="02070309020205020404" pitchFamily="49" charset="0"/>
                <a:cs typeface="Courier New" panose="02070309020205020404" pitchFamily="49" charset="0"/>
              </a:rPr>
              <a:t>n</a:t>
            </a:r>
            <a:r>
              <a:rPr lang="en-US" altLang="ru-RU" sz="1600" b="1" dirty="0">
                <a:solidFill>
                  <a:schemeClr val="accent4"/>
                </a:solidFill>
                <a:latin typeface="Courier New" panose="02070309020205020404" pitchFamily="49" charset="0"/>
                <a:cs typeface="Courier New" panose="02070309020205020404" pitchFamily="49" charset="0"/>
              </a:rPr>
              <a:t>.</a:t>
            </a:r>
          </a:p>
          <a:p>
            <a:pPr marL="342900" lvl="0" indent="-342900" eaLnBrk="0" fontAlgn="base" hangingPunct="0">
              <a:spcBef>
                <a:spcPct val="0"/>
              </a:spcBef>
              <a:spcAft>
                <a:spcPct val="0"/>
              </a:spcAft>
              <a:buFontTx/>
              <a:buAutoNum type="arabicParenR"/>
            </a:pPr>
            <a:r>
              <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rPr>
              <a:t>Calls default constructor </a:t>
            </a:r>
            <a:r>
              <a:rPr lang="en-US" altLang="ru-RU" sz="1600" b="1" dirty="0">
                <a:solidFill>
                  <a:srgbClr val="000080"/>
                </a:solidFill>
                <a:highlight>
                  <a:srgbClr val="00FFFF"/>
                </a:highlight>
                <a:latin typeface="Courier New" panose="02070309020205020404" pitchFamily="49" charset="0"/>
                <a:cs typeface="Courier New" panose="02070309020205020404" pitchFamily="49" charset="0"/>
              </a:rPr>
              <a:t>n</a:t>
            </a:r>
            <a:r>
              <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rPr>
              <a:t> times (for every object in the array).</a:t>
            </a:r>
            <a:endParaRPr kumimoji="0" lang="ru-RU" altLang="ru-RU" sz="1600" b="1" i="0" u="none" strike="noStrike" cap="none" normalizeH="0" baseline="0" dirty="0">
              <a:ln>
                <a:noFill/>
              </a:ln>
              <a:solidFill>
                <a:schemeClr val="accent4"/>
              </a:solidFill>
              <a:effectLst/>
              <a:highlight>
                <a:srgbClr val="00FFFF"/>
              </a:highlight>
              <a:latin typeface="Courier New" panose="02070309020205020404" pitchFamily="49" charset="0"/>
              <a:cs typeface="Courier New" panose="02070309020205020404" pitchFamily="49" charset="0"/>
            </a:endParaRPr>
          </a:p>
        </p:txBody>
      </p:sp>
      <p:sp>
        <p:nvSpPr>
          <p:cNvPr id="13" name="Rectangle 3">
            <a:extLst>
              <a:ext uri="{FF2B5EF4-FFF2-40B4-BE49-F238E27FC236}">
                <a16:creationId xmlns:a16="http://schemas.microsoft.com/office/drawing/2014/main" id="{0818E2A7-B3E5-4C4B-A9E1-A1B3ACA4844B}"/>
              </a:ext>
            </a:extLst>
          </p:cNvPr>
          <p:cNvSpPr>
            <a:spLocks noChangeArrowheads="1"/>
          </p:cNvSpPr>
          <p:nvPr/>
        </p:nvSpPr>
        <p:spPr bwMode="auto">
          <a:xfrm>
            <a:off x="1035708" y="5148518"/>
            <a:ext cx="9726295" cy="86177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ru-RU" sz="16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Operator </a:t>
            </a:r>
            <a:r>
              <a:rPr lang="en-US" altLang="ru-RU" sz="1600" b="1" dirty="0">
                <a:solidFill>
                  <a:srgbClr val="000080"/>
                </a:solidFill>
                <a:latin typeface="Courier New" panose="02070309020205020404" pitchFamily="49" charset="0"/>
                <a:cs typeface="Courier New" panose="02070309020205020404" pitchFamily="49" charset="0"/>
              </a:rPr>
              <a:t>delete</a:t>
            </a:r>
            <a:r>
              <a:rPr lang="ru-RU" sz="1600" b="1" dirty="0">
                <a:latin typeface="Courier New" panose="02070309020205020404" pitchFamily="49" charset="0"/>
                <a:cs typeface="Courier New" panose="02070309020205020404" pitchFamily="49" charset="0"/>
              </a:rPr>
              <a:t>[]</a:t>
            </a:r>
            <a:r>
              <a:rPr kumimoji="0" lang="en-US"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endParaRPr kumimoji="0" lang="ru-RU"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marL="342900" indent="-342900" eaLnBrk="0" fontAlgn="base" hangingPunct="0">
              <a:spcBef>
                <a:spcPct val="0"/>
              </a:spcBef>
              <a:spcAft>
                <a:spcPct val="0"/>
              </a:spcAft>
              <a:buFontTx/>
              <a:buAutoNum type="arabicParenR"/>
            </a:pPr>
            <a:r>
              <a:rPr lang="en-US" altLang="ru-RU" sz="1600" b="1" dirty="0">
                <a:solidFill>
                  <a:schemeClr val="accent4"/>
                </a:solidFill>
                <a:highlight>
                  <a:srgbClr val="00FFFF"/>
                </a:highlight>
                <a:latin typeface="Courier New" panose="02070309020205020404" pitchFamily="49" charset="0"/>
                <a:cs typeface="Courier New" panose="02070309020205020404" pitchFamily="49" charset="0"/>
              </a:rPr>
              <a:t>Calls destructor of every object in the array.</a:t>
            </a:r>
          </a:p>
          <a:p>
            <a:pPr lvl="0" eaLnBrk="0" fontAlgn="base" hangingPunct="0">
              <a:spcBef>
                <a:spcPct val="0"/>
              </a:spcBef>
              <a:spcAft>
                <a:spcPct val="0"/>
              </a:spcAft>
            </a:pPr>
            <a:r>
              <a:rPr lang="en-US" altLang="ru-RU" sz="1600" b="1" dirty="0">
                <a:solidFill>
                  <a:schemeClr val="accent4"/>
                </a:solidFill>
                <a:latin typeface="Courier New" panose="02070309020205020404" pitchFamily="49" charset="0"/>
                <a:cs typeface="Courier New" panose="02070309020205020404" pitchFamily="49" charset="0"/>
              </a:rPr>
              <a:t>2) Deallocates the chunk of the data via operating system call.</a:t>
            </a:r>
            <a:endParaRPr lang="ru-RU" altLang="ru-RU" sz="1600" b="1" dirty="0">
              <a:solidFill>
                <a:schemeClr val="accent4"/>
              </a:solidFill>
              <a:latin typeface="Arial" panose="020B0604020202020204" pitchFamily="34" charset="0"/>
            </a:endParaRPr>
          </a:p>
        </p:txBody>
      </p:sp>
      <p:sp>
        <p:nvSpPr>
          <p:cNvPr id="3" name="TextBox 2">
            <a:extLst>
              <a:ext uri="{FF2B5EF4-FFF2-40B4-BE49-F238E27FC236}">
                <a16:creationId xmlns:a16="http://schemas.microsoft.com/office/drawing/2014/main" id="{B89031AB-7B64-CD46-97A5-7261C6EC5490}"/>
              </a:ext>
            </a:extLst>
          </p:cNvPr>
          <p:cNvSpPr txBox="1"/>
          <p:nvPr/>
        </p:nvSpPr>
        <p:spPr>
          <a:xfrm>
            <a:off x="1078240" y="6186339"/>
            <a:ext cx="326307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1" i="0" u="none" strike="noStrike" cap="none" spc="0" normalizeH="0" baseline="0" dirty="0">
                <a:ln>
                  <a:noFill/>
                </a:ln>
                <a:solidFill>
                  <a:srgbClr val="323332"/>
                </a:solidFill>
                <a:effectLst/>
                <a:highlight>
                  <a:srgbClr val="00FFFF"/>
                </a:highlight>
                <a:uFillTx/>
                <a:latin typeface="Courier New" panose="02070309020205020404" pitchFamily="49" charset="0"/>
                <a:ea typeface="+mj-ea"/>
                <a:cs typeface="Courier New" panose="02070309020205020404" pitchFamily="49" charset="0"/>
                <a:sym typeface="Calibri"/>
              </a:rPr>
              <a:t>  </a:t>
            </a:r>
            <a:r>
              <a:rPr kumimoji="0" lang="en-US" sz="1800" b="1" i="0" u="none" strike="noStrike" cap="none" spc="0" normalizeH="0" baseline="0" dirty="0">
                <a:ln>
                  <a:noFill/>
                </a:ln>
                <a:solidFill>
                  <a:srgbClr val="323332"/>
                </a:solidFill>
                <a:effectLst/>
                <a:uFillTx/>
                <a:latin typeface="Courier New" panose="02070309020205020404" pitchFamily="49" charset="0"/>
                <a:ea typeface="+mj-ea"/>
                <a:cs typeface="Courier New" panose="02070309020205020404" pitchFamily="49" charset="0"/>
                <a:sym typeface="Calibri"/>
              </a:rPr>
              <a:t> – Implicit behavior.</a:t>
            </a:r>
            <a:endParaRPr kumimoji="0" lang="ru-RU" sz="1800" b="1" i="0" u="none" strike="noStrike" cap="none" spc="0" normalizeH="0" baseline="0" dirty="0">
              <a:ln>
                <a:noFill/>
              </a:ln>
              <a:solidFill>
                <a:srgbClr val="323332"/>
              </a:solidFill>
              <a:effectLst/>
              <a:uFillTx/>
              <a:latin typeface="Courier New" panose="02070309020205020404" pitchFamily="49" charset="0"/>
              <a:ea typeface="+mj-ea"/>
              <a:cs typeface="Courier New" panose="02070309020205020404" pitchFamily="49" charset="0"/>
              <a:sym typeface="Calibri"/>
            </a:endParaRPr>
          </a:p>
        </p:txBody>
      </p:sp>
    </p:spTree>
    <p:extLst>
      <p:ext uri="{BB962C8B-B14F-4D97-AF65-F5344CB8AC3E}">
        <p14:creationId xmlns:p14="http://schemas.microsoft.com/office/powerpoint/2010/main" val="252329436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lstStyle/>
          <a:p>
            <a:r>
              <a:rPr lang="en-US" dirty="0">
                <a:latin typeface="+mn-lt"/>
              </a:rPr>
              <a:t>Raw data allocation and deallocation</a:t>
            </a:r>
            <a:endParaRPr lang="ru-RU" dirty="0">
              <a:latin typeface="+mn-lt"/>
            </a:endParaRPr>
          </a:p>
        </p:txBody>
      </p:sp>
      <p:sp>
        <p:nvSpPr>
          <p:cNvPr id="3" name="Прямоугольник 2">
            <a:extLst>
              <a:ext uri="{FF2B5EF4-FFF2-40B4-BE49-F238E27FC236}">
                <a16:creationId xmlns:a16="http://schemas.microsoft.com/office/drawing/2014/main" id="{7826474D-ADEC-0049-9956-C63B6F35EFA1}"/>
              </a:ext>
            </a:extLst>
          </p:cNvPr>
          <p:cNvSpPr/>
          <p:nvPr/>
        </p:nvSpPr>
        <p:spPr>
          <a:xfrm>
            <a:off x="964018" y="2231260"/>
            <a:ext cx="10263963" cy="584775"/>
          </a:xfrm>
          <a:prstGeom prst="rect">
            <a:avLst/>
          </a:prstGeom>
        </p:spPr>
        <p:txBody>
          <a:bodyPr wrap="square">
            <a:spAutoFit/>
          </a:bodyPr>
          <a:lstStyle/>
          <a:p>
            <a:pPr lvl="0" eaLnBrk="0" fontAlgn="base" hangingPunct="0">
              <a:spcBef>
                <a:spcPct val="0"/>
              </a:spcBef>
              <a:spcAft>
                <a:spcPct val="0"/>
              </a:spcAft>
            </a:pPr>
            <a:r>
              <a:rPr lang="en-US" altLang="ru-RU" sz="1600" b="1" dirty="0">
                <a:solidFill>
                  <a:schemeClr val="accent4"/>
                </a:solidFill>
                <a:latin typeface="Courier New" panose="02070309020205020404" pitchFamily="49" charset="0"/>
                <a:cs typeface="Courier New" panose="02070309020205020404" pitchFamily="49" charset="0"/>
              </a:rPr>
              <a:t>What if we </a:t>
            </a:r>
            <a:r>
              <a:rPr lang="en-US" altLang="ru-RU" sz="1600" b="1" u="sng" dirty="0">
                <a:solidFill>
                  <a:schemeClr val="accent4"/>
                </a:solidFill>
                <a:latin typeface="Courier New" panose="02070309020205020404" pitchFamily="49" charset="0"/>
                <a:cs typeface="Courier New" panose="02070309020205020404" pitchFamily="49" charset="0"/>
              </a:rPr>
              <a:t>only</a:t>
            </a:r>
            <a:r>
              <a:rPr lang="en-US" altLang="ru-RU" sz="1600" b="1" dirty="0">
                <a:solidFill>
                  <a:schemeClr val="accent4"/>
                </a:solidFill>
                <a:latin typeface="Courier New" panose="02070309020205020404" pitchFamily="49" charset="0"/>
                <a:cs typeface="Courier New" panose="02070309020205020404" pitchFamily="49" charset="0"/>
              </a:rPr>
              <a:t> want to allocate and deallocate data (without calling constructor and destructor)? How to allocate </a:t>
            </a:r>
            <a:r>
              <a:rPr lang="en-US" altLang="ru-RU" sz="1600" b="1" u="sng" dirty="0">
                <a:solidFill>
                  <a:schemeClr val="accent4"/>
                </a:solidFill>
                <a:latin typeface="Courier New" panose="02070309020205020404" pitchFamily="49" charset="0"/>
                <a:cs typeface="Courier New" panose="02070309020205020404" pitchFamily="49" charset="0"/>
              </a:rPr>
              <a:t>raw</a:t>
            </a:r>
            <a:r>
              <a:rPr lang="en-US" altLang="ru-RU" sz="1600" b="1" dirty="0">
                <a:solidFill>
                  <a:schemeClr val="accent4"/>
                </a:solidFill>
                <a:latin typeface="Courier New" panose="02070309020205020404" pitchFamily="49" charset="0"/>
                <a:cs typeface="Courier New" panose="02070309020205020404" pitchFamily="49" charset="0"/>
              </a:rPr>
              <a:t> chunk of data?</a:t>
            </a:r>
            <a:endParaRPr lang="ru-RU" altLang="ru-RU" sz="1600" b="1" dirty="0">
              <a:solidFill>
                <a:schemeClr val="accent4"/>
              </a:solidFill>
              <a:latin typeface="Courier New" panose="02070309020205020404" pitchFamily="49" charset="0"/>
              <a:cs typeface="Courier New" panose="02070309020205020404" pitchFamily="49" charset="0"/>
            </a:endParaRPr>
          </a:p>
        </p:txBody>
      </p:sp>
      <p:sp>
        <p:nvSpPr>
          <p:cNvPr id="23" name="Прямоугольник 22">
            <a:extLst>
              <a:ext uri="{FF2B5EF4-FFF2-40B4-BE49-F238E27FC236}">
                <a16:creationId xmlns:a16="http://schemas.microsoft.com/office/drawing/2014/main" id="{32BA71E0-E8E8-C44C-AB96-5822CA911A33}"/>
              </a:ext>
            </a:extLst>
          </p:cNvPr>
          <p:cNvSpPr/>
          <p:nvPr/>
        </p:nvSpPr>
        <p:spPr>
          <a:xfrm>
            <a:off x="964018" y="3186145"/>
            <a:ext cx="9420287" cy="2800767"/>
          </a:xfrm>
          <a:prstGeom prst="rect">
            <a:avLst/>
          </a:prstGeom>
        </p:spPr>
        <p:txBody>
          <a:bodyPr wrap="square">
            <a:spAutoFit/>
          </a:bodyPr>
          <a:lstStyle/>
          <a:p>
            <a:pPr marL="342900" lvl="0" indent="-342900" eaLnBrk="0" fontAlgn="base" hangingPunct="0">
              <a:spcBef>
                <a:spcPct val="0"/>
              </a:spcBef>
              <a:spcAft>
                <a:spcPct val="0"/>
              </a:spcAft>
              <a:buAutoNum type="arabicParenR"/>
            </a:pPr>
            <a:r>
              <a:rPr lang="en-US" altLang="ru-RU" sz="1600" b="1" dirty="0">
                <a:solidFill>
                  <a:schemeClr val="accent4"/>
                </a:solidFill>
                <a:latin typeface="Courier New" panose="02070309020205020404" pitchFamily="49" charset="0"/>
                <a:cs typeface="Courier New" panose="02070309020205020404" pitchFamily="49" charset="0"/>
              </a:rPr>
              <a:t>Use C-functions: malloc and free (</a:t>
            </a:r>
            <a:r>
              <a:rPr lang="en-US" altLang="ru-RU" sz="1600" b="1" u="sng" dirty="0">
                <a:solidFill>
                  <a:schemeClr val="accent4"/>
                </a:solidFill>
                <a:latin typeface="Courier New" panose="02070309020205020404" pitchFamily="49" charset="0"/>
                <a:cs typeface="Courier New" panose="02070309020205020404" pitchFamily="49" charset="0"/>
              </a:rPr>
              <a:t>not</a:t>
            </a:r>
            <a:r>
              <a:rPr lang="en-US" altLang="ru-RU" sz="1600" b="1" dirty="0">
                <a:solidFill>
                  <a:schemeClr val="accent4"/>
                </a:solidFill>
                <a:latin typeface="Courier New" panose="02070309020205020404" pitchFamily="49" charset="0"/>
                <a:cs typeface="Courier New" panose="02070309020205020404" pitchFamily="49" charset="0"/>
              </a:rPr>
              <a:t> recommended)</a:t>
            </a:r>
          </a:p>
          <a:p>
            <a:pPr marL="742950" lvl="1" indent="-285750" eaLnBrk="0" fontAlgn="base" hangingPunct="0">
              <a:spcBef>
                <a:spcPct val="0"/>
              </a:spcBef>
              <a:spcAft>
                <a:spcPct val="0"/>
              </a:spcAft>
              <a:buFontTx/>
              <a:buChar char="-"/>
            </a:pPr>
            <a:r>
              <a:rPr lang="en-US" altLang="ru-RU" sz="1600" b="1" dirty="0">
                <a:solidFill>
                  <a:srgbClr val="000080"/>
                </a:solidFill>
                <a:latin typeface="Courier New" panose="02070309020205020404" pitchFamily="49" charset="0"/>
                <a:cs typeface="Courier New" panose="02070309020205020404" pitchFamily="49" charset="0"/>
              </a:rPr>
              <a:t>malloc</a:t>
            </a:r>
            <a:r>
              <a:rPr lang="en-US" altLang="ru-RU" sz="1600" b="1" dirty="0">
                <a:solidFill>
                  <a:schemeClr val="accent4"/>
                </a:solidFill>
                <a:latin typeface="Courier New" panose="02070309020205020404" pitchFamily="49" charset="0"/>
                <a:cs typeface="Courier New" panose="02070309020205020404" pitchFamily="49" charset="0"/>
              </a:rPr>
              <a:t> receives amount of bytes and returns a pointer to a newly allocated raw chunk of data.</a:t>
            </a:r>
          </a:p>
          <a:p>
            <a:pPr marL="742950" lvl="1" indent="-285750" eaLnBrk="0" fontAlgn="base" hangingPunct="0">
              <a:spcBef>
                <a:spcPct val="0"/>
              </a:spcBef>
              <a:spcAft>
                <a:spcPct val="0"/>
              </a:spcAft>
              <a:buFontTx/>
              <a:buChar char="-"/>
            </a:pPr>
            <a:r>
              <a:rPr lang="en-US" altLang="ru-RU" sz="1600" b="1" dirty="0">
                <a:solidFill>
                  <a:srgbClr val="000080"/>
                </a:solidFill>
                <a:latin typeface="Courier New" panose="02070309020205020404" pitchFamily="49" charset="0"/>
                <a:cs typeface="Courier New" panose="02070309020205020404" pitchFamily="49" charset="0"/>
              </a:rPr>
              <a:t>free</a:t>
            </a:r>
            <a:r>
              <a:rPr lang="en-US" altLang="ru-RU" sz="1600" b="1" dirty="0">
                <a:solidFill>
                  <a:schemeClr val="accent4"/>
                </a:solidFill>
                <a:latin typeface="Courier New" panose="02070309020205020404" pitchFamily="49" charset="0"/>
                <a:cs typeface="Courier New" panose="02070309020205020404" pitchFamily="49" charset="0"/>
              </a:rPr>
              <a:t> receives a pointer to the chunk of data and deallocates it.</a:t>
            </a:r>
          </a:p>
          <a:p>
            <a:pPr eaLnBrk="0" fontAlgn="base" hangingPunct="0">
              <a:spcBef>
                <a:spcPct val="0"/>
              </a:spcBef>
              <a:spcAft>
                <a:spcPct val="0"/>
              </a:spcAft>
            </a:pPr>
            <a:r>
              <a:rPr lang="en-US" altLang="ru-RU" sz="1600" b="1" dirty="0">
                <a:solidFill>
                  <a:schemeClr val="accent4"/>
                </a:solidFill>
                <a:latin typeface="Courier New" panose="02070309020205020404" pitchFamily="49" charset="0"/>
                <a:cs typeface="Courier New" panose="02070309020205020404" pitchFamily="49" charset="0"/>
              </a:rPr>
              <a:t>2) Use operator new</a:t>
            </a:r>
            <a:r>
              <a:rPr lang="ru-RU" altLang="ru-RU" sz="1600" b="1" dirty="0">
                <a:solidFill>
                  <a:schemeClr val="accent4"/>
                </a:solidFill>
                <a:latin typeface="Courier New" panose="02070309020205020404" pitchFamily="49" charset="0"/>
                <a:cs typeface="Courier New" panose="02070309020205020404" pitchFamily="49" charset="0"/>
              </a:rPr>
              <a:t>[</a:t>
            </a:r>
            <a:r>
              <a:rPr lang="en-US" altLang="ru-RU" sz="1600" b="1" dirty="0">
                <a:solidFill>
                  <a:schemeClr val="accent4"/>
                </a:solidFill>
                <a:latin typeface="Courier New" panose="02070309020205020404" pitchFamily="49" charset="0"/>
                <a:cs typeface="Courier New" panose="02070309020205020404" pitchFamily="49" charset="0"/>
              </a:rPr>
              <a:t>] and operator delete</a:t>
            </a:r>
            <a:r>
              <a:rPr lang="ru-RU" altLang="ru-RU" sz="1600" b="1" dirty="0">
                <a:solidFill>
                  <a:schemeClr val="accent4"/>
                </a:solidFill>
                <a:latin typeface="Courier New" panose="02070309020205020404" pitchFamily="49" charset="0"/>
                <a:cs typeface="Courier New" panose="02070309020205020404" pitchFamily="49" charset="0"/>
              </a:rPr>
              <a:t>[</a:t>
            </a:r>
            <a:r>
              <a:rPr lang="en-US" altLang="ru-RU" sz="1600" b="1" dirty="0">
                <a:solidFill>
                  <a:schemeClr val="accent4"/>
                </a:solidFill>
                <a:latin typeface="Courier New" panose="02070309020205020404" pitchFamily="49" charset="0"/>
                <a:cs typeface="Courier New" panose="02070309020205020404" pitchFamily="49" charset="0"/>
              </a:rPr>
              <a:t>] with chars in order to allocate and deallocate the data and </a:t>
            </a:r>
            <a:r>
              <a:rPr lang="en-US" altLang="ru-RU" sz="1600" b="1" dirty="0" err="1">
                <a:solidFill>
                  <a:srgbClr val="000080"/>
                </a:solidFill>
                <a:latin typeface="Courier New" panose="02070309020205020404" pitchFamily="49" charset="0"/>
                <a:cs typeface="Courier New" panose="02070309020205020404" pitchFamily="49" charset="0"/>
              </a:rPr>
              <a:t>reinterpret_cast</a:t>
            </a:r>
            <a:r>
              <a:rPr lang="en-US" altLang="ru-RU" sz="1600" b="1" dirty="0">
                <a:solidFill>
                  <a:schemeClr val="accent4"/>
                </a:solidFill>
                <a:latin typeface="Courier New" panose="02070309020205020404" pitchFamily="49" charset="0"/>
                <a:cs typeface="Courier New" panose="02070309020205020404" pitchFamily="49" charset="0"/>
              </a:rPr>
              <a:t> for getting the pointer of the needed type (</a:t>
            </a:r>
            <a:r>
              <a:rPr lang="en-US" altLang="ru-RU" sz="1600" b="1" u="sng" dirty="0">
                <a:solidFill>
                  <a:schemeClr val="accent4"/>
                </a:solidFill>
                <a:latin typeface="Courier New" panose="02070309020205020404" pitchFamily="49" charset="0"/>
                <a:cs typeface="Courier New" panose="02070309020205020404" pitchFamily="49" charset="0"/>
              </a:rPr>
              <a:t>not</a:t>
            </a:r>
            <a:r>
              <a:rPr lang="en-US" altLang="ru-RU" sz="1600" b="1" dirty="0">
                <a:solidFill>
                  <a:schemeClr val="accent4"/>
                </a:solidFill>
                <a:latin typeface="Courier New" panose="02070309020205020404" pitchFamily="49" charset="0"/>
                <a:cs typeface="Courier New" panose="02070309020205020404" pitchFamily="49" charset="0"/>
              </a:rPr>
              <a:t> recommended, but ok).</a:t>
            </a:r>
          </a:p>
          <a:p>
            <a:pPr eaLnBrk="0" fontAlgn="base" hangingPunct="0">
              <a:spcBef>
                <a:spcPct val="0"/>
              </a:spcBef>
              <a:spcAft>
                <a:spcPct val="0"/>
              </a:spcAft>
            </a:pPr>
            <a:r>
              <a:rPr lang="en-US" altLang="ru-RU" sz="1600" b="1" dirty="0">
                <a:solidFill>
                  <a:schemeClr val="accent4"/>
                </a:solidFill>
                <a:latin typeface="Courier New" panose="02070309020205020404" pitchFamily="49" charset="0"/>
                <a:cs typeface="Courier New" panose="02070309020205020404" pitchFamily="49" charset="0"/>
              </a:rPr>
              <a:t>3) Use special functions (</a:t>
            </a:r>
            <a:r>
              <a:rPr lang="en-US" altLang="ru-RU" sz="1600" b="1" u="sng" dirty="0">
                <a:solidFill>
                  <a:schemeClr val="accent4"/>
                </a:solidFill>
                <a:latin typeface="Courier New" panose="02070309020205020404" pitchFamily="49" charset="0"/>
                <a:cs typeface="Courier New" panose="02070309020205020404" pitchFamily="49" charset="0"/>
              </a:rPr>
              <a:t>is</a:t>
            </a:r>
            <a:r>
              <a:rPr lang="en-US" altLang="ru-RU" sz="1600" b="1" dirty="0">
                <a:solidFill>
                  <a:schemeClr val="accent4"/>
                </a:solidFill>
                <a:latin typeface="Courier New" panose="02070309020205020404" pitchFamily="49" charset="0"/>
                <a:cs typeface="Courier New" panose="02070309020205020404" pitchFamily="49" charset="0"/>
              </a:rPr>
              <a:t> recommended and will be demonstrated later in the lecture)</a:t>
            </a:r>
          </a:p>
          <a:p>
            <a:pPr eaLnBrk="0" fontAlgn="base" hangingPunct="0">
              <a:spcBef>
                <a:spcPct val="0"/>
              </a:spcBef>
              <a:spcAft>
                <a:spcPct val="0"/>
              </a:spcAft>
            </a:pPr>
            <a:r>
              <a:rPr lang="en-US" altLang="ru-RU" sz="1600" b="1" dirty="0">
                <a:solidFill>
                  <a:schemeClr val="accent4"/>
                </a:solidFill>
                <a:latin typeface="Courier New" panose="02070309020205020404" pitchFamily="49" charset="0"/>
                <a:cs typeface="Courier New" panose="02070309020205020404" pitchFamily="49" charset="0"/>
              </a:rPr>
              <a:t>4) Use special classes (</a:t>
            </a:r>
            <a:r>
              <a:rPr lang="en-US" altLang="ru-RU" sz="1600" b="1" u="sng" dirty="0">
                <a:solidFill>
                  <a:schemeClr val="accent4"/>
                </a:solidFill>
                <a:latin typeface="Courier New" panose="02070309020205020404" pitchFamily="49" charset="0"/>
                <a:cs typeface="Courier New" panose="02070309020205020404" pitchFamily="49" charset="0"/>
              </a:rPr>
              <a:t>strongly</a:t>
            </a:r>
            <a:r>
              <a:rPr lang="en-US" altLang="ru-RU" sz="1600" b="1" dirty="0">
                <a:solidFill>
                  <a:schemeClr val="accent4"/>
                </a:solidFill>
                <a:latin typeface="Courier New" panose="02070309020205020404" pitchFamily="49" charset="0"/>
                <a:cs typeface="Courier New" panose="02070309020205020404" pitchFamily="49" charset="0"/>
              </a:rPr>
              <a:t> recommended and will be demonstrated in the next lecture)</a:t>
            </a:r>
            <a:endParaRPr lang="ru-RU" altLang="ru-RU" sz="1600" b="1" dirty="0">
              <a:solidFill>
                <a:schemeClr val="accent4"/>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4839289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lstStyle/>
          <a:p>
            <a:r>
              <a:rPr lang="en-US" dirty="0">
                <a:latin typeface="+mn-lt"/>
              </a:rPr>
              <a:t>Calling destructor explicitly</a:t>
            </a:r>
            <a:endParaRPr lang="ru-RU" dirty="0">
              <a:latin typeface="+mn-lt"/>
            </a:endParaRPr>
          </a:p>
        </p:txBody>
      </p:sp>
      <p:sp>
        <p:nvSpPr>
          <p:cNvPr id="8" name="Rectangle 3">
            <a:extLst>
              <a:ext uri="{FF2B5EF4-FFF2-40B4-BE49-F238E27FC236}">
                <a16:creationId xmlns:a16="http://schemas.microsoft.com/office/drawing/2014/main" id="{E94D8D84-6EFF-F747-8FDE-396A776F19EB}"/>
              </a:ext>
            </a:extLst>
          </p:cNvPr>
          <p:cNvSpPr>
            <a:spLocks noChangeArrowheads="1"/>
          </p:cNvSpPr>
          <p:nvPr/>
        </p:nvSpPr>
        <p:spPr bwMode="auto">
          <a:xfrm>
            <a:off x="1058166" y="2119335"/>
            <a:ext cx="9726295"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ru-RU" sz="1600" b="1" i="0" u="none" strike="noStrike" cap="none" normalizeH="0" baseline="0" dirty="0">
                <a:ln>
                  <a:noFill/>
                </a:ln>
                <a:solidFill>
                  <a:schemeClr val="accent4"/>
                </a:solidFill>
                <a:effectLst/>
                <a:latin typeface="Courier New" panose="02070309020205020404" pitchFamily="49" charset="0"/>
                <a:cs typeface="Courier New" panose="02070309020205020404" pitchFamily="49" charset="0"/>
              </a:rPr>
              <a:t>Now we’re able to explicitly allocate, deallocate the data.</a:t>
            </a:r>
            <a:r>
              <a:rPr kumimoji="0" lang="en-US" altLang="ru-RU" sz="1600" b="1" i="0" u="none" strike="noStrike" cap="none" normalizeH="0" dirty="0">
                <a:ln>
                  <a:noFill/>
                </a:ln>
                <a:solidFill>
                  <a:schemeClr val="accent4"/>
                </a:solidFill>
                <a:effectLst/>
                <a:latin typeface="Courier New" panose="02070309020205020404" pitchFamily="49" charset="0"/>
                <a:cs typeface="Courier New" panose="02070309020205020404" pitchFamily="49" charset="0"/>
              </a:rPr>
              <a:t> What about destructors and constructors? Lets start from destructor.</a:t>
            </a:r>
            <a:endParaRPr lang="en-US" altLang="ru-RU" sz="1600" b="1" dirty="0">
              <a:solidFill>
                <a:schemeClr val="accent4"/>
              </a:solidFill>
              <a:latin typeface="Courier New" panose="02070309020205020404" pitchFamily="49" charset="0"/>
              <a:cs typeface="Courier New" panose="02070309020205020404" pitchFamily="49" charset="0"/>
            </a:endParaRPr>
          </a:p>
        </p:txBody>
      </p:sp>
      <p:pic>
        <p:nvPicPr>
          <p:cNvPr id="4" name="Рисунок 3">
            <a:extLst>
              <a:ext uri="{FF2B5EF4-FFF2-40B4-BE49-F238E27FC236}">
                <a16:creationId xmlns:a16="http://schemas.microsoft.com/office/drawing/2014/main" id="{02CE4A05-C6CE-8D4B-898F-CC812A8A5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2930" y="3023638"/>
            <a:ext cx="3735909" cy="2352904"/>
          </a:xfrm>
          <a:prstGeom prst="rect">
            <a:avLst/>
          </a:prstGeom>
        </p:spPr>
      </p:pic>
      <p:sp>
        <p:nvSpPr>
          <p:cNvPr id="5" name="TextBox 4">
            <a:extLst>
              <a:ext uri="{FF2B5EF4-FFF2-40B4-BE49-F238E27FC236}">
                <a16:creationId xmlns:a16="http://schemas.microsoft.com/office/drawing/2014/main" id="{01823F1A-96D2-5942-BBA4-6E19AC803D35}"/>
              </a:ext>
            </a:extLst>
          </p:cNvPr>
          <p:cNvSpPr txBox="1"/>
          <p:nvPr/>
        </p:nvSpPr>
        <p:spPr>
          <a:xfrm>
            <a:off x="7457139" y="5388042"/>
            <a:ext cx="3635829" cy="1169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323332"/>
                </a:solidFill>
                <a:effectLst/>
                <a:uFillTx/>
                <a:latin typeface="Courier New" panose="02070309020205020404" pitchFamily="49" charset="0"/>
                <a:ea typeface="+mj-ea"/>
                <a:cs typeface="Courier New" panose="02070309020205020404" pitchFamily="49" charset="0"/>
                <a:sym typeface="Calibri"/>
              </a:rPr>
              <a:t>Pic.</a:t>
            </a:r>
            <a:r>
              <a:rPr lang="en-US" sz="1400" dirty="0">
                <a:solidFill>
                  <a:srgbClr val="323332"/>
                </a:solidFill>
                <a:latin typeface="Courier New" panose="02070309020205020404" pitchFamily="49" charset="0"/>
                <a:ea typeface="+mj-ea"/>
                <a:cs typeface="Courier New" panose="02070309020205020404" pitchFamily="49" charset="0"/>
                <a:sym typeface="Calibri"/>
              </a:rPr>
              <a:t>6</a:t>
            </a:r>
            <a:r>
              <a:rPr kumimoji="0" lang="en-US" sz="1400" b="0" i="0" u="none" strike="noStrike" cap="none" spc="0" normalizeH="0" baseline="0" dirty="0">
                <a:ln>
                  <a:noFill/>
                </a:ln>
                <a:solidFill>
                  <a:srgbClr val="323332"/>
                </a:solidFill>
                <a:effectLst/>
                <a:uFillTx/>
                <a:latin typeface="Courier New" panose="02070309020205020404" pitchFamily="49" charset="0"/>
                <a:ea typeface="+mj-ea"/>
                <a:cs typeface="Courier New" panose="02070309020205020404" pitchFamily="49" charset="0"/>
                <a:sym typeface="Calibri"/>
              </a:rPr>
              <a:t>: calling a destructor explicitly (destructor will be called twice in this example: the second call will be performed by C++ implicitly!)</a:t>
            </a:r>
            <a:endParaRPr kumimoji="0" lang="ru-RU" sz="1400" b="0" i="0" u="none" strike="noStrike" cap="none" spc="0" normalizeH="0" baseline="0" dirty="0">
              <a:ln>
                <a:noFill/>
              </a:ln>
              <a:solidFill>
                <a:srgbClr val="323332"/>
              </a:solidFill>
              <a:effectLst/>
              <a:uFillTx/>
              <a:latin typeface="Courier New" panose="02070309020205020404" pitchFamily="49" charset="0"/>
              <a:ea typeface="+mj-ea"/>
              <a:cs typeface="Courier New" panose="02070309020205020404" pitchFamily="49" charset="0"/>
              <a:sym typeface="Calibri"/>
            </a:endParaRPr>
          </a:p>
        </p:txBody>
      </p:sp>
      <p:pic>
        <p:nvPicPr>
          <p:cNvPr id="16" name="Рисунок 15">
            <a:extLst>
              <a:ext uri="{FF2B5EF4-FFF2-40B4-BE49-F238E27FC236}">
                <a16:creationId xmlns:a16="http://schemas.microsoft.com/office/drawing/2014/main" id="{B25CBE18-D5A6-4546-A1F1-F1609A5DF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9810" y="3012138"/>
            <a:ext cx="5949700" cy="2352904"/>
          </a:xfrm>
          <a:prstGeom prst="rect">
            <a:avLst/>
          </a:prstGeom>
        </p:spPr>
      </p:pic>
      <p:sp>
        <p:nvSpPr>
          <p:cNvPr id="17" name="Прямоугольник 16">
            <a:extLst>
              <a:ext uri="{FF2B5EF4-FFF2-40B4-BE49-F238E27FC236}">
                <a16:creationId xmlns:a16="http://schemas.microsoft.com/office/drawing/2014/main" id="{35335979-17C3-4B46-AD84-638BD6C1BF54}"/>
              </a:ext>
            </a:extLst>
          </p:cNvPr>
          <p:cNvSpPr/>
          <p:nvPr/>
        </p:nvSpPr>
        <p:spPr>
          <a:xfrm>
            <a:off x="1058166" y="5376542"/>
            <a:ext cx="4366985" cy="1384995"/>
          </a:xfrm>
          <a:prstGeom prst="rect">
            <a:avLst/>
          </a:prstGeom>
        </p:spPr>
        <p:txBody>
          <a:bodyPr wrap="square">
            <a:spAutoFit/>
          </a:bodyPr>
          <a:lstStyle/>
          <a:p>
            <a:pPr hangingPunct="0"/>
            <a:r>
              <a:rPr lang="en-US" sz="1400" dirty="0">
                <a:solidFill>
                  <a:srgbClr val="323332"/>
                </a:solidFill>
                <a:latin typeface="Courier New" panose="02070309020205020404" pitchFamily="49" charset="0"/>
                <a:cs typeface="Courier New" panose="02070309020205020404" pitchFamily="49" charset="0"/>
                <a:sym typeface="Calibri"/>
              </a:rPr>
              <a:t>Pic.5: calling a destructor explicitly: the chunk of data is </a:t>
            </a:r>
            <a:r>
              <a:rPr lang="en-US" sz="1400" u="sng" dirty="0">
                <a:solidFill>
                  <a:srgbClr val="323332"/>
                </a:solidFill>
                <a:latin typeface="Courier New" panose="02070309020205020404" pitchFamily="49" charset="0"/>
                <a:cs typeface="Courier New" panose="02070309020205020404" pitchFamily="49" charset="0"/>
                <a:sym typeface="Calibri"/>
              </a:rPr>
              <a:t>not</a:t>
            </a:r>
            <a:r>
              <a:rPr lang="en-US" sz="1400" dirty="0">
                <a:solidFill>
                  <a:srgbClr val="323332"/>
                </a:solidFill>
                <a:latin typeface="Courier New" panose="02070309020205020404" pitchFamily="49" charset="0"/>
                <a:cs typeface="Courier New" panose="02070309020205020404" pitchFamily="49" charset="0"/>
                <a:sym typeface="Calibri"/>
              </a:rPr>
              <a:t> getting deallocated, but it’s getting </a:t>
            </a:r>
            <a:r>
              <a:rPr lang="en-US" sz="1400" u="sng" dirty="0">
                <a:solidFill>
                  <a:srgbClr val="323332"/>
                </a:solidFill>
                <a:latin typeface="Courier New" panose="02070309020205020404" pitchFamily="49" charset="0"/>
                <a:cs typeface="Courier New" panose="02070309020205020404" pitchFamily="49" charset="0"/>
                <a:sym typeface="Calibri"/>
              </a:rPr>
              <a:t>cleared</a:t>
            </a:r>
            <a:r>
              <a:rPr lang="en-US" sz="1400" dirty="0">
                <a:solidFill>
                  <a:srgbClr val="323332"/>
                </a:solidFill>
                <a:latin typeface="Courier New" panose="02070309020205020404" pitchFamily="49" charset="0"/>
                <a:cs typeface="Courier New" panose="02070309020205020404" pitchFamily="49" charset="0"/>
                <a:sym typeface="Calibri"/>
              </a:rPr>
              <a:t> (now there’s no object inside, but the memory is still reserved and treated as allocated)</a:t>
            </a:r>
            <a:endParaRPr lang="ru-RU" sz="1400" u="sng" dirty="0">
              <a:solidFill>
                <a:srgbClr val="323332"/>
              </a:solidFill>
              <a:latin typeface="Courier New" panose="02070309020205020404" pitchFamily="49" charset="0"/>
              <a:cs typeface="Courier New" panose="02070309020205020404" pitchFamily="49" charset="0"/>
              <a:sym typeface="Calibri"/>
            </a:endParaRPr>
          </a:p>
        </p:txBody>
      </p:sp>
    </p:spTree>
    <p:extLst>
      <p:ext uri="{BB962C8B-B14F-4D97-AF65-F5344CB8AC3E}">
        <p14:creationId xmlns:p14="http://schemas.microsoft.com/office/powerpoint/2010/main" val="64540679"/>
      </p:ext>
    </p:extLst>
  </p:cSld>
  <p:clrMapOvr>
    <a:masterClrMapping/>
  </p:clrMapOvr>
  <p:transition spd="med"/>
</p:sld>
</file>

<file path=ppt/theme/theme1.xml><?xml version="1.0" encoding="utf-8"?>
<a:theme xmlns:a="http://schemas.openxmlformats.org/drawingml/2006/main" name="3.Алгоритмы поиска">
  <a:themeElements>
    <a:clrScheme name="Тема Office">
      <a:dk1>
        <a:srgbClr val="323332"/>
      </a:dk1>
      <a:lt1>
        <a:srgbClr val="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Тема Office">
      <a:majorFont>
        <a:latin typeface="Calibri"/>
        <a:ea typeface="Calibri"/>
        <a:cs typeface="Calibri"/>
      </a:majorFont>
      <a:minorFont>
        <a:latin typeface="Helvetica"/>
        <a:ea typeface="Helvetica"/>
        <a:cs typeface="Helvetica"/>
      </a:minorFont>
    </a:fontScheme>
    <a:fmtScheme name="Тема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5">
            <a:hueOff val="-10800000"/>
            <a:satOff val="-100001"/>
          </a:schemeClr>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332"/>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332"/>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13941</TotalTime>
  <Words>2822</Words>
  <Application>Microsoft Macintosh PowerPoint</Application>
  <PresentationFormat>Widescreen</PresentationFormat>
  <Paragraphs>216</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Arial</vt:lpstr>
      <vt:lpstr>Calibri</vt:lpstr>
      <vt:lpstr>Courier New</vt:lpstr>
      <vt:lpstr>Helvetica</vt:lpstr>
      <vt:lpstr>Proxima Nova Bold</vt:lpstr>
      <vt:lpstr>Proxima Nova Light</vt:lpstr>
      <vt:lpstr>Proxima Nova Regular</vt:lpstr>
      <vt:lpstr>3.Алгоритмы поиска</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memes</dc:creator>
  <cp:lastModifiedBy>Microsoft Office User</cp:lastModifiedBy>
  <cp:revision>454</cp:revision>
  <dcterms:created xsi:type="dcterms:W3CDTF">2020-10-11T07:52:54Z</dcterms:created>
  <dcterms:modified xsi:type="dcterms:W3CDTF">2022-11-12T21:55:14Z</dcterms:modified>
</cp:coreProperties>
</file>